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8" r:id="rId4"/>
    <p:sldId id="257" r:id="rId5"/>
    <p:sldId id="258" r:id="rId6"/>
    <p:sldId id="260" r:id="rId7"/>
    <p:sldId id="261" r:id="rId8"/>
    <p:sldId id="262" r:id="rId9"/>
    <p:sldId id="259" r:id="rId10"/>
    <p:sldId id="263" r:id="rId11"/>
    <p:sldId id="265" r:id="rId12"/>
    <p:sldId id="266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0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1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8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0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5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0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6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7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64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41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7EAE-3522-45CB-A809-225835E2DB4C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4357-C7A9-46A3-A207-E9CB96C37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7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6.png" Type="http://schemas.openxmlformats.org/officeDocument/2006/relationships/image"/><Relationship Id="rId4" Target="../media/image25.pn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3476" y="399393"/>
            <a:ext cx="10983310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4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мобильного обучения при организации образовательного процесса по учебному предмету «Биология</a:t>
            </a:r>
            <a:r>
              <a:rPr lang="ru-RU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Болбукова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учитель биологии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ГУО «Гимназия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г.п.Корма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14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5473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Human body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Тело человека (мужчина/ женщина),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 BP</a:t>
            </a:r>
            <a:endParaRPr lang="ru-RU" sz="32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35" y="1517958"/>
            <a:ext cx="4728754" cy="26599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35" y="4142368"/>
            <a:ext cx="4728754" cy="26599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48"/>
          <a:stretch/>
        </p:blipFill>
        <p:spPr>
          <a:xfrm>
            <a:off x="352697" y="1517958"/>
            <a:ext cx="6350087" cy="524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5473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ear and the mechanism of hearing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Ухо, слуховой процесс,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 BP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8"/>
          <a:stretch/>
        </p:blipFill>
        <p:spPr>
          <a:xfrm>
            <a:off x="417190" y="4085365"/>
            <a:ext cx="5281874" cy="26778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8"/>
          <a:stretch/>
        </p:blipFill>
        <p:spPr>
          <a:xfrm>
            <a:off x="417190" y="1190213"/>
            <a:ext cx="5291280" cy="26778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29" t="9864" r="6929"/>
          <a:stretch/>
        </p:blipFill>
        <p:spPr>
          <a:xfrm>
            <a:off x="5917474" y="4085365"/>
            <a:ext cx="5870302" cy="267788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3"/>
          <a:stretch/>
        </p:blipFill>
        <p:spPr>
          <a:xfrm>
            <a:off x="6335486" y="1058578"/>
            <a:ext cx="5452290" cy="280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95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14689" r="71898" b="73142"/>
          <a:stretch/>
        </p:blipFill>
        <p:spPr>
          <a:xfrm>
            <a:off x="1675976" y="0"/>
            <a:ext cx="1554481" cy="14186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45473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Биология – школьный курс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Справочник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StudyApps</a:t>
            </a:r>
            <a:endParaRPr lang="ru-RU" sz="32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9" b="6858"/>
          <a:stretch/>
        </p:blipFill>
        <p:spPr>
          <a:xfrm>
            <a:off x="4189749" y="1342646"/>
            <a:ext cx="3399771" cy="54108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1" b="6858"/>
          <a:stretch/>
        </p:blipFill>
        <p:spPr>
          <a:xfrm>
            <a:off x="376464" y="1342985"/>
            <a:ext cx="3450953" cy="54105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" t="4000" r="-677" b="15428"/>
          <a:stretch/>
        </p:blipFill>
        <p:spPr>
          <a:xfrm>
            <a:off x="7950081" y="1384965"/>
            <a:ext cx="3636673" cy="52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5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ro-akzent.ru/uploads/foto/seamless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53" y="346245"/>
            <a:ext cx="5801088" cy="612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7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8n4r7g3.stackpathcdn.com/wp-content/uploads/2017/03/technomatix-custom-elearning-mobile-learning-1-800x49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5" r="11577"/>
          <a:stretch/>
        </p:blipFill>
        <p:spPr bwMode="auto">
          <a:xfrm>
            <a:off x="6093822" y="3137582"/>
            <a:ext cx="5127172" cy="350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ztb.kz/media/imperavi/5b9223032ae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8" y="250691"/>
            <a:ext cx="5121819" cy="478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1.wp.com/gubdaily.ru/wp-content/uploads/2018/08/skolniki.jpg?fit=1000%2C600&amp;ssl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" y="3137582"/>
            <a:ext cx="5834743" cy="350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09797" y="479291"/>
            <a:ext cx="599510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Мобильное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обучение ?!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7537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7846" y="879231"/>
            <a:ext cx="963636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Мобильное обучение:</a:t>
            </a:r>
          </a:p>
          <a:p>
            <a:pPr>
              <a:spcAft>
                <a:spcPts val="6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Поиск информации в сети Интернет при составлении таблиц и схем.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Просмотр видеороликов для визуализации биологических процессов.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по системе «перевернутого урока».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Дистанционное обучение.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ozaweb.com/kk/mozaikVideo/MOZ/promo/mozaik_3D_showreel_2019/en/mozaik_3D_showreel_2019_p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86" y="469491"/>
            <a:ext cx="10428431" cy="586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89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2621" y="200689"/>
            <a:ext cx="62360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Bacterial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interactive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Бактерии,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ВР</a:t>
            </a:r>
            <a:endParaRPr lang="ru-RU" sz="3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3"/>
          <a:stretch/>
        </p:blipFill>
        <p:spPr>
          <a:xfrm>
            <a:off x="429578" y="200689"/>
            <a:ext cx="2814229" cy="44936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4" y="1374456"/>
            <a:ext cx="6322423" cy="35563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09" y="3317964"/>
            <a:ext cx="5734595" cy="322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5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2621" y="200689"/>
            <a:ext cx="62360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Bacterial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interactive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Бактерии,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ВР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" y="200689"/>
            <a:ext cx="5750275" cy="32345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39" y="2512968"/>
            <a:ext cx="6934924" cy="3900895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10541727" y="2299064"/>
            <a:ext cx="613954" cy="796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287691" y="1946366"/>
            <a:ext cx="1126023" cy="2873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5250615" y="416306"/>
            <a:ext cx="666859" cy="8616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34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2621" y="200689"/>
            <a:ext cx="62360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Bacterial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interactive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Бактерии,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ВР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63" y="1277907"/>
            <a:ext cx="9455710" cy="5318837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087291" y="5930537"/>
            <a:ext cx="2116183" cy="83602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953589" y="1802675"/>
            <a:ext cx="1370438" cy="2481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54583" y="6082937"/>
            <a:ext cx="1370438" cy="2481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60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2621" y="200689"/>
            <a:ext cx="62360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Bacterial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interactive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Бактерии,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ВР</a:t>
            </a:r>
            <a:endParaRPr lang="ru-RU" sz="32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200689"/>
            <a:ext cx="5196984" cy="2923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08" y="1927425"/>
            <a:ext cx="8280690" cy="4657888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8720804" y="5982789"/>
            <a:ext cx="1559664" cy="7315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6285" y="11444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Human body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Тело человека (мужчина/ женщина), интерактивное 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 BP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7"/>
          <a:stretch/>
        </p:blipFill>
        <p:spPr>
          <a:xfrm>
            <a:off x="404949" y="1684101"/>
            <a:ext cx="3282995" cy="51467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9" b="7505"/>
          <a:stretch/>
        </p:blipFill>
        <p:spPr>
          <a:xfrm>
            <a:off x="8576641" y="1644912"/>
            <a:ext cx="3615359" cy="51859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95" y="2011679"/>
            <a:ext cx="2645229" cy="4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2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139</Words>
  <Application>Microsoft Office PowerPoint</Application>
  <PresentationFormat>Произвольный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мобильного обучения при организации образовательного процесса по учебному предмету «Биология».</dc:title>
  <dc:creator>USER</dc:creator>
  <cp:lastModifiedBy>Dr_Tatyana</cp:lastModifiedBy>
  <cp:revision>22</cp:revision>
  <dcterms:created xsi:type="dcterms:W3CDTF">2020-05-16T08:28:30Z</dcterms:created>
  <dcterms:modified xsi:type="dcterms:W3CDTF">2020-06-26T08:11:48Z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880107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