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57" r:id="rId3"/>
    <p:sldId id="285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81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21190-C8CC-4643-BC9E-6AB1ED78215C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67093-5D5C-4D4F-9464-53F85AD231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67093-5D5C-4D4F-9464-53F85AD2316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76AFB8-26AA-449A-B23A-BC7E8DE32EF3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DE7BC3-F55D-42F1-8BB5-D5038B2D3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41588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0BD253-93B3-452B-B7C9-5475ECBAA0EF}"/>
              </a:ext>
            </a:extLst>
          </p:cNvPr>
          <p:cNvSpPr/>
          <p:nvPr/>
        </p:nvSpPr>
        <p:spPr>
          <a:xfrm>
            <a:off x="3255272" y="635968"/>
            <a:ext cx="5328592" cy="5688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0D41DC-E9B7-4FDA-B249-1D6F8F534780}"/>
              </a:ext>
            </a:extLst>
          </p:cNvPr>
          <p:cNvSpPr/>
          <p:nvPr/>
        </p:nvSpPr>
        <p:spPr>
          <a:xfrm>
            <a:off x="3919020" y="1189099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>
                <a:latin typeface="Book Antiqua" panose="02040602050305030304" pitchFamily="18" charset="0"/>
              </a:rPr>
              <a:t/>
            </a:r>
            <a:br>
              <a:rPr lang="ru-RU" sz="3200" b="1" dirty="0">
                <a:latin typeface="Book Antiqua" panose="02040602050305030304" pitchFamily="18" charset="0"/>
              </a:rPr>
            </a:br>
            <a:endParaRPr lang="x-none" sz="3600" b="1" i="1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BDA8B-0D64-44FF-83D9-4F00C98AC395}"/>
              </a:ext>
            </a:extLst>
          </p:cNvPr>
          <p:cNvSpPr txBox="1"/>
          <p:nvPr/>
        </p:nvSpPr>
        <p:spPr>
          <a:xfrm>
            <a:off x="3366868" y="1189099"/>
            <a:ext cx="514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eorgia" panose="02040502050405020303" pitchFamily="18" charset="0"/>
              </a:rPr>
              <a:t>Занятие</a:t>
            </a:r>
            <a:r>
              <a:rPr lang="en-US" sz="3200" dirty="0">
                <a:latin typeface="Georgia" panose="02040502050405020303" pitchFamily="18" charset="0"/>
              </a:rPr>
              <a:t> - </a:t>
            </a:r>
            <a:r>
              <a:rPr lang="ru-RU" sz="3200" dirty="0">
                <a:latin typeface="Georgia" panose="02040502050405020303" pitchFamily="18" charset="0"/>
              </a:rPr>
              <a:t>путешествие:</a:t>
            </a:r>
            <a:endParaRPr lang="x-none" sz="32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29D2D-7689-4FB0-B0B1-809826BE3D58}"/>
              </a:ext>
            </a:extLst>
          </p:cNvPr>
          <p:cNvSpPr txBox="1"/>
          <p:nvPr/>
        </p:nvSpPr>
        <p:spPr>
          <a:xfrm>
            <a:off x="3707904" y="1916832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Изготовление японского оберега «</a:t>
            </a:r>
            <a:r>
              <a:rPr lang="ru-RU" sz="4400" b="1" i="1" dirty="0" err="1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Сарубобо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»</a:t>
            </a:r>
            <a:endParaRPr lang="x-none" sz="44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 descr="Картинки по запросу сарубобо">
            <a:extLst>
              <a:ext uri="{FF2B5EF4-FFF2-40B4-BE49-F238E27FC236}">
                <a16:creationId xmlns:a16="http://schemas.microsoft.com/office/drawing/2014/main" id="{6820FBD9-1597-41DC-9E21-FD65335D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170966">
            <a:off x="522079" y="1355060"/>
            <a:ext cx="2922984" cy="41044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1278512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/>
              <a:t>Канзаши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200" dirty="0" smtClean="0"/>
              <a:t>цветы из ткани</a:t>
            </a:r>
            <a:endParaRPr lang="ru-RU" dirty="0"/>
          </a:p>
        </p:txBody>
      </p:sp>
      <p:sp>
        <p:nvSpPr>
          <p:cNvPr id="22530" name="AutoShape 2" descr="Картинки по запросу канзаш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Картинки по запросу канзаш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55606" cy="3143248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канзаш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288" y="3143248"/>
            <a:ext cx="6611712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Темари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200" dirty="0" smtClean="0"/>
              <a:t>вышивка шаров</a:t>
            </a:r>
            <a:endParaRPr lang="ru-RU" dirty="0"/>
          </a:p>
        </p:txBody>
      </p:sp>
      <p:pic>
        <p:nvPicPr>
          <p:cNvPr id="23554" name="Picture 2" descr="Картинки по запросу темари вышивка ша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476748" cy="4476748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темари вышивка ша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1"/>
            <a:ext cx="4667250" cy="3500438"/>
          </a:xfrm>
          <a:prstGeom prst="rect">
            <a:avLst/>
          </a:prstGeom>
          <a:noFill/>
        </p:spPr>
      </p:pic>
      <p:pic>
        <p:nvPicPr>
          <p:cNvPr id="23558" name="Picture 6" descr="Картинки по запросу темари вышивка шар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3370217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Медзухики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200" dirty="0" smtClean="0"/>
              <a:t>искусство завязывания шнуров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Картинки по запросу медзух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00174"/>
            <a:ext cx="3560017" cy="5357826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медзух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142984"/>
            <a:ext cx="5572132" cy="41481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Осиэ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200" dirty="0" smtClean="0"/>
              <a:t>объёмные картины из ткани и картона</a:t>
            </a:r>
            <a:endParaRPr lang="ru-RU" dirty="0"/>
          </a:p>
        </p:txBody>
      </p:sp>
      <p:pic>
        <p:nvPicPr>
          <p:cNvPr id="25602" name="Picture 2" descr="Картинки по запросу оси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0756">
            <a:off x="260947" y="1777957"/>
            <a:ext cx="4210059" cy="4857760"/>
          </a:xfrm>
          <a:prstGeom prst="rect">
            <a:avLst/>
          </a:prstGeom>
          <a:noFill/>
        </p:spPr>
      </p:pic>
      <p:pic>
        <p:nvPicPr>
          <p:cNvPr id="25604" name="Picture 4" descr="Картинки по запросу оси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1006">
            <a:off x="5075142" y="2258891"/>
            <a:ext cx="3929090" cy="447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Кинусайга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200" dirty="0" smtClean="0"/>
              <a:t>картины из шёлка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и по запросу кинусай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299"/>
            <a:ext cx="5562600" cy="5600701"/>
          </a:xfrm>
          <a:prstGeom prst="rect">
            <a:avLst/>
          </a:prstGeom>
          <a:noFill/>
        </p:spPr>
      </p:pic>
      <p:pic>
        <p:nvPicPr>
          <p:cNvPr id="26630" name="Picture 6" descr="Картинки по запросу кинусай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4000" y="3311487"/>
            <a:ext cx="3570000" cy="3546513"/>
          </a:xfrm>
          <a:prstGeom prst="rect">
            <a:avLst/>
          </a:prstGeom>
          <a:noFill/>
        </p:spPr>
      </p:pic>
      <p:pic>
        <p:nvPicPr>
          <p:cNvPr id="26632" name="Picture 8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6360" y="0"/>
            <a:ext cx="3427640" cy="33960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ºÐ¸Ð¼Ð¾Ð½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500042"/>
            <a:ext cx="5583772" cy="6143668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ºÐ¸Ð¼Ð¾Ð½Ð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00042"/>
            <a:ext cx="5429288" cy="6096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3914775" cy="5886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сарубобо</a:t>
            </a:r>
            <a:endParaRPr lang="ru-RU" dirty="0"/>
          </a:p>
        </p:txBody>
      </p:sp>
      <p:pic>
        <p:nvPicPr>
          <p:cNvPr id="2765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4526" y="0"/>
            <a:ext cx="5719474" cy="4357694"/>
          </a:xfrm>
          <a:prstGeom prst="rect">
            <a:avLst/>
          </a:prstGeom>
          <a:noFill/>
        </p:spPr>
      </p:pic>
      <p:pic>
        <p:nvPicPr>
          <p:cNvPr id="27654" name="Picture 6" descr="Картинки по запросу сарубоб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36157"/>
            <a:ext cx="4429124" cy="3321843"/>
          </a:xfrm>
          <a:prstGeom prst="rect">
            <a:avLst/>
          </a:prstGeom>
          <a:noFill/>
        </p:spPr>
      </p:pic>
      <p:pic>
        <p:nvPicPr>
          <p:cNvPr id="27656" name="Picture 8" descr="Картинки по запросу сарубоб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404258"/>
            <a:ext cx="1790703" cy="2191420"/>
          </a:xfrm>
          <a:prstGeom prst="rect">
            <a:avLst/>
          </a:prstGeom>
          <a:noFill/>
        </p:spPr>
      </p:pic>
      <p:pic>
        <p:nvPicPr>
          <p:cNvPr id="27658" name="Picture 10" descr="Картинки по запросу сарубоб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14818"/>
            <a:ext cx="3786214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353535"/>
                </a:solidFill>
                <a:latin typeface="Georgia" pitchFamily="18" charset="0"/>
                <a:cs typeface="Arial" pitchFamily="34" charset="0"/>
              </a:rPr>
              <a:t>Вырезаем круг для головы. Прошиваем по периметру.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58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endParaRPr kumimoji="0" lang="ru-RU" sz="19900" b="0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8674" name="Picture 2" descr="http://farm4.static.flickr.com/3329/3575343201_0ac6484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826891" cy="3214710"/>
          </a:xfrm>
          <a:prstGeom prst="rect">
            <a:avLst/>
          </a:prstGeom>
          <a:noFill/>
        </p:spPr>
      </p:pic>
      <p:pic>
        <p:nvPicPr>
          <p:cNvPr id="6" name="Picture 2" descr="http://farm4.static.flickr.com/3133/3576149944_72cfb8fe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3205428"/>
            <a:ext cx="4357686" cy="36525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Набиваем наполнителем и стягиваем. </a:t>
            </a:r>
            <a:endParaRPr lang="ru-RU" dirty="0"/>
          </a:p>
        </p:txBody>
      </p:sp>
      <p:pic>
        <p:nvPicPr>
          <p:cNvPr id="30722" name="Picture 2" descr="http://farm4.static.flickr.com/3598/3575343593_27555e03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857884" cy="54595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япония территор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Вырезаем квадрат для тела. </a:t>
            </a:r>
          </a:p>
          <a:p>
            <a:r>
              <a:rPr lang="ru-RU" dirty="0" smtClean="0"/>
              <a:t>Складываем квадратик ткани по углам. Отмечаем середину и начинаем сшивать, оставляя немного места для выворачивания и набивки.</a:t>
            </a:r>
          </a:p>
          <a:p>
            <a:endParaRPr lang="ru-RU" dirty="0"/>
          </a:p>
        </p:txBody>
      </p:sp>
      <p:pic>
        <p:nvPicPr>
          <p:cNvPr id="31746" name="Picture 2" descr="http://farm3.static.flickr.com/2421/3576150076_3acb88e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7"/>
            <a:ext cx="6548450" cy="47863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arm4.static.flickr.com/3383/3575343715_cda180f1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4305301"/>
          </a:xfrm>
          <a:prstGeom prst="rect">
            <a:avLst/>
          </a:prstGeom>
          <a:noFill/>
        </p:spPr>
      </p:pic>
      <p:pic>
        <p:nvPicPr>
          <p:cNvPr id="32772" name="Picture 4" descr="http://farm4.static.flickr.com/3599/3576150294_989f39df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457449"/>
            <a:ext cx="4762500" cy="4400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Обязательно оставляем отверстие для набивки. </a:t>
            </a:r>
            <a:endParaRPr lang="ru-RU" dirty="0"/>
          </a:p>
        </p:txBody>
      </p:sp>
      <p:pic>
        <p:nvPicPr>
          <p:cNvPr id="33794" name="Picture 2" descr="http://farm4.static.flickr.com/3366/3575343909_ceccf6ec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6143636" cy="5947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Набиваем наполнителем и потайным швом сшиваем отверстие. </a:t>
            </a:r>
            <a:endParaRPr lang="ru-RU" dirty="0"/>
          </a:p>
        </p:txBody>
      </p:sp>
      <p:pic>
        <p:nvPicPr>
          <p:cNvPr id="34818" name="Picture 2" descr="http://farm4.static.flickr.com/3060/3576150460_c339a49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4572000" cy="4160520"/>
          </a:xfrm>
          <a:prstGeom prst="rect">
            <a:avLst/>
          </a:prstGeom>
          <a:noFill/>
        </p:spPr>
      </p:pic>
      <p:pic>
        <p:nvPicPr>
          <p:cNvPr id="34820" name="Picture 4" descr="http://farm4.static.flickr.com/3646/3576150530_336762c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06040"/>
            <a:ext cx="4571999" cy="42519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67604" cy="4812686"/>
          </a:xfrm>
        </p:spPr>
        <p:txBody>
          <a:bodyPr/>
          <a:lstStyle/>
          <a:p>
            <a:r>
              <a:rPr lang="ru-RU" dirty="0" smtClean="0"/>
              <a:t>У вас должны получиться голова и туловище </a:t>
            </a:r>
            <a:endParaRPr lang="ru-RU" dirty="0"/>
          </a:p>
        </p:txBody>
      </p:sp>
      <p:pic>
        <p:nvPicPr>
          <p:cNvPr id="35842" name="Picture 2" descr="http://farm4.static.flickr.com/3586/3576150588_67bbee2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714876" cy="4714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Сшиваем вместе голову и туловище.</a:t>
            </a:r>
            <a:endParaRPr lang="ru-RU" dirty="0"/>
          </a:p>
        </p:txBody>
      </p:sp>
      <p:pic>
        <p:nvPicPr>
          <p:cNvPr id="37890" name="Picture 2" descr="http://farm4.static.flickr.com/3272/3576150650_43ebffe5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5286380" cy="5117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Причем вы можете по разному пришить голову:</a:t>
            </a:r>
          </a:p>
          <a:p>
            <a:r>
              <a:rPr lang="ru-RU" dirty="0" smtClean="0"/>
              <a:t> классический вариант</a:t>
            </a:r>
          </a:p>
        </p:txBody>
      </p:sp>
      <p:pic>
        <p:nvPicPr>
          <p:cNvPr id="38914" name="Picture 2" descr="http://farm4.static.flickr.com/3353/3576150708_b0c6fbcc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762500" cy="46482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Или летящий вариант</a:t>
            </a:r>
            <a:endParaRPr lang="ru-RU" dirty="0"/>
          </a:p>
        </p:txBody>
      </p:sp>
      <p:pic>
        <p:nvPicPr>
          <p:cNvPr id="39942" name="Picture 6" descr="http://farm4.static.flickr.com/3326/3575344377_5435a93d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япония территор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-12822" y="559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C05116-0F2B-4CCB-8079-544721B43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89611">
            <a:off x="335898" y="241421"/>
            <a:ext cx="5843680" cy="63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25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Японские виды рукоделия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46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кусудама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400" dirty="0" smtClean="0"/>
              <a:t>создание бумажных шаров</a:t>
            </a:r>
            <a:endParaRPr lang="ru-RU" dirty="0"/>
          </a:p>
        </p:txBody>
      </p:sp>
      <p:pic>
        <p:nvPicPr>
          <p:cNvPr id="4098" name="Picture 2" descr="Картинки по запросу кусуд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5629">
            <a:off x="122289" y="1031937"/>
            <a:ext cx="5485640" cy="3929090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кусуда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81312"/>
            <a:ext cx="4119538" cy="3676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2390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Фурошики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200" dirty="0" smtClean="0"/>
              <a:t>искусство упаковки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6" name="Picture 4" descr="Картинки по запросу фурошики упаковка подар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0867" y="3143104"/>
            <a:ext cx="3003133" cy="3714896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фурошики упаковка подар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7821" y="0"/>
            <a:ext cx="3426179" cy="2285992"/>
          </a:xfrm>
          <a:prstGeom prst="rect">
            <a:avLst/>
          </a:prstGeom>
          <a:noFill/>
        </p:spPr>
      </p:pic>
      <p:pic>
        <p:nvPicPr>
          <p:cNvPr id="18434" name="Picture 2" descr="Картинки по запросу фурошики упаковка подар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6157643" cy="43577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2867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Сашико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200" dirty="0" smtClean="0"/>
              <a:t>искусство вышивки</a:t>
            </a:r>
            <a:endParaRPr lang="ru-RU" dirty="0"/>
          </a:p>
        </p:txBody>
      </p:sp>
      <p:pic>
        <p:nvPicPr>
          <p:cNvPr id="19458" name="Picture 2" descr="Картинки по запросу сашико японское искусство вышив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сашико японское искусство вышив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08"/>
            <a:ext cx="378142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Тэримэн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200" dirty="0" smtClean="0"/>
              <a:t>тканевая скульптура</a:t>
            </a:r>
            <a:endParaRPr lang="ru-RU" dirty="0"/>
          </a:p>
        </p:txBody>
      </p:sp>
      <p:pic>
        <p:nvPicPr>
          <p:cNvPr id="20486" name="Picture 6" descr="Картинки по запросу теримэн — фигурки из тк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2809875"/>
            <a:ext cx="5753100" cy="4048125"/>
          </a:xfrm>
          <a:prstGeom prst="rect">
            <a:avLst/>
          </a:prstGeom>
          <a:noFill/>
        </p:spPr>
      </p:pic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0360">
            <a:off x="164445" y="1805500"/>
            <a:ext cx="4314825" cy="3152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Кумихимо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200" dirty="0" smtClean="0"/>
              <a:t>плетение шнурков</a:t>
            </a:r>
            <a:endParaRPr lang="ru-RU" dirty="0"/>
          </a:p>
        </p:txBody>
      </p:sp>
      <p:pic>
        <p:nvPicPr>
          <p:cNvPr id="21506" name="Picture 2" descr="Картинки по запросу кумихим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31035">
            <a:off x="221005" y="2975308"/>
            <a:ext cx="4761597" cy="3575527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кумихим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6807">
            <a:off x="3940619" y="329926"/>
            <a:ext cx="5000628" cy="3280413"/>
          </a:xfrm>
          <a:prstGeom prst="rect">
            <a:avLst/>
          </a:prstGeom>
          <a:noFill/>
        </p:spPr>
      </p:pic>
      <p:pic>
        <p:nvPicPr>
          <p:cNvPr id="21510" name="Picture 6" descr="Картинки по запросу кумихим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408" y="3857556"/>
            <a:ext cx="4000592" cy="30004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</TotalTime>
  <Words>86</Words>
  <Application>Microsoft Office PowerPoint</Application>
  <PresentationFormat>Экран (4:3)</PresentationFormat>
  <Paragraphs>30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Book Antiqua</vt:lpstr>
      <vt:lpstr>Calibri</vt:lpstr>
      <vt:lpstr>Georgia</vt:lpstr>
      <vt:lpstr>Trebuchet MS</vt:lpstr>
      <vt:lpstr>Wingdings</vt:lpstr>
      <vt:lpstr>Wingdings 2</vt:lpstr>
      <vt:lpstr>Изящная</vt:lpstr>
      <vt:lpstr> </vt:lpstr>
      <vt:lpstr>Презентация PowerPoint</vt:lpstr>
      <vt:lpstr>Презентация PowerPoint</vt:lpstr>
      <vt:lpstr>Японские виды рукоделия</vt:lpstr>
      <vt:lpstr>кусудама- создание бумажных шаров</vt:lpstr>
      <vt:lpstr>Фурошики- искусство упаковки </vt:lpstr>
      <vt:lpstr>Сашико- искусство вышивки</vt:lpstr>
      <vt:lpstr>Тэримэн- тканевая скульптура</vt:lpstr>
      <vt:lpstr>Кумихимо- плетение шнурков</vt:lpstr>
      <vt:lpstr>Канзаши- цветы из ткани</vt:lpstr>
      <vt:lpstr>Темари- вышивка шаров</vt:lpstr>
      <vt:lpstr>Медзухики- искусство завязывания шнуров </vt:lpstr>
      <vt:lpstr>Осиэ- объёмные картины из ткани и картона</vt:lpstr>
      <vt:lpstr>Кинусайга- картины из шёлка</vt:lpstr>
      <vt:lpstr>Презентация PowerPoint</vt:lpstr>
      <vt:lpstr>Презентация PowerPoint</vt:lpstr>
      <vt:lpstr>сарубобо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Японские виды рукоделия</dc:title>
  <dc:creator>Admin</dc:creator>
  <cp:lastModifiedBy>Пользователь Windows</cp:lastModifiedBy>
  <cp:revision>16</cp:revision>
  <dcterms:created xsi:type="dcterms:W3CDTF">2018-03-14T08:05:08Z</dcterms:created>
  <dcterms:modified xsi:type="dcterms:W3CDTF">2020-01-29T13:37:01Z</dcterms:modified>
</cp:coreProperties>
</file>