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7" r:id="rId3"/>
    <p:sldId id="299" r:id="rId4"/>
    <p:sldId id="300" r:id="rId5"/>
    <p:sldId id="289" r:id="rId6"/>
    <p:sldId id="303" r:id="rId7"/>
    <p:sldId id="292" r:id="rId8"/>
    <p:sldId id="297" r:id="rId9"/>
    <p:sldId id="30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2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50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7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669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6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3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7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3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5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9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5B44-2627-4DBB-A9D7-A8CF4C3F16E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CDB8FE-0310-453A-9588-A1B5E694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6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7174"/>
            <a:ext cx="12191999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6" y="864973"/>
            <a:ext cx="7766936" cy="1354207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	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006879" y="570860"/>
            <a:ext cx="8267308" cy="2839553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Літаратурная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гасцёўня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Радзіма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дарагая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be-BY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i.ytimg.com/vi/ew7dHb-xRRQ/maxresdefaul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5493"/>
          <a:stretch/>
        </p:blipFill>
        <p:spPr bwMode="auto">
          <a:xfrm>
            <a:off x="3693958" y="2781691"/>
            <a:ext cx="4804081" cy="3481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5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6804" y="701405"/>
            <a:ext cx="9218140" cy="3573038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be-BY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нараджэння звяры, што ходзяць у пустыні, ведаюць ямы свае; птушкі, што лётаюць у паветры, ведаюць гнёзды свае; рыбы, што плаваюць па моры і ў рэках, чуюць віры свае; пчолы і тым падобныя бароняць вуллі свае, – так і людзі, дзе нарадзіліся </a:t>
            </a:r>
            <a:r>
              <a:rPr lang="be-BY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ўскормлены, да таго месца вялікую ласку </a:t>
            </a:r>
            <a:r>
              <a:rPr lang="be-BY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маюць.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053" y="4588162"/>
            <a:ext cx="9390577" cy="1096899"/>
          </a:xfrm>
        </p:spPr>
        <p:txBody>
          <a:bodyPr>
            <a:normAutofit/>
          </a:bodyPr>
          <a:lstStyle/>
          <a:p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Францыск Скарына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587"/>
            <a:ext cx="12191999" cy="6895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7174"/>
            <a:ext cx="12191999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6" y="864973"/>
            <a:ext cx="7766936" cy="1354207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	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375383" y="1511386"/>
            <a:ext cx="6426926" cy="206828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Ефрасіння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Полацкая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першая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асветніца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Полацкая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княгіня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жанчынай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якая была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кананізавана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святыя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m3.turbina.ru/photos.4/9/1/5/8/4/2648519/big.photo/Pamyatnik-Evfrosinii-Polo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25" y="745903"/>
            <a:ext cx="2668389" cy="3376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https://img-fotki.yandex.ru/get/6842/27749932.1b5/0_cef4a_b9290a88_or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7" y="3875314"/>
            <a:ext cx="3026039" cy="236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94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940" y="-37174"/>
            <a:ext cx="12899926" cy="6895174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147794" y="863919"/>
            <a:ext cx="7147223" cy="2675028"/>
          </a:xfrm>
        </p:spPr>
        <p:txBody>
          <a:bodyPr/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1800" dirty="0" smtClean="0"/>
              <a:t>	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Асоба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ганаровых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месцаў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сярод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дзеячаў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Адраджэння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ўвайшоў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гісторыю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дзяржавы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першадрукар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вучоны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асветнік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батанік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астраном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540623" y="1646632"/>
            <a:ext cx="7648159" cy="552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e-BY" sz="3200" dirty="0" smtClean="0">
              <a:solidFill>
                <a:schemeClr val="tx1"/>
              </a:solidFill>
            </a:endParaRPr>
          </a:p>
        </p:txBody>
      </p:sp>
      <p:sp>
        <p:nvSpPr>
          <p:cNvPr id="16" name="Заголовок 11"/>
          <p:cNvSpPr txBox="1">
            <a:spLocks/>
          </p:cNvSpPr>
          <p:nvPr/>
        </p:nvSpPr>
        <p:spPr>
          <a:xfrm>
            <a:off x="2116667" y="5282132"/>
            <a:ext cx="7661647" cy="909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1"/>
          <p:cNvSpPr txBox="1">
            <a:spLocks/>
          </p:cNvSpPr>
          <p:nvPr/>
        </p:nvSpPr>
        <p:spPr>
          <a:xfrm>
            <a:off x="3620530" y="2246839"/>
            <a:ext cx="2594612" cy="529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11"/>
          <p:cNvSpPr txBox="1">
            <a:spLocks/>
          </p:cNvSpPr>
          <p:nvPr/>
        </p:nvSpPr>
        <p:spPr>
          <a:xfrm>
            <a:off x="2570206" y="863917"/>
            <a:ext cx="1876944" cy="405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Заголовок 11"/>
          <p:cNvSpPr txBox="1">
            <a:spLocks/>
          </p:cNvSpPr>
          <p:nvPr/>
        </p:nvSpPr>
        <p:spPr>
          <a:xfrm>
            <a:off x="6042453" y="3538946"/>
            <a:ext cx="3842951" cy="405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Заголовок 11"/>
          <p:cNvSpPr txBox="1">
            <a:spLocks/>
          </p:cNvSpPr>
          <p:nvPr/>
        </p:nvSpPr>
        <p:spPr>
          <a:xfrm>
            <a:off x="4990266" y="4916809"/>
            <a:ext cx="3842951" cy="405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https://altairk.ru/upload/news/14/5f/2-gl_12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" y="863917"/>
            <a:ext cx="3172271" cy="348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belayarus.by/upload/News/2021-08-02/20210806n1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53" y="3805646"/>
            <a:ext cx="3267075" cy="2333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88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587"/>
            <a:ext cx="12191999" cy="6895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65691"/>
            <a:ext cx="12191999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6" y="864973"/>
            <a:ext cx="7766936" cy="1354207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	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090537" y="2858985"/>
            <a:ext cx="2524437" cy="216533"/>
          </a:xfrm>
        </p:spPr>
        <p:txBody>
          <a:bodyPr>
            <a:noAutofit/>
          </a:bodyPr>
          <a:lstStyle/>
          <a:p>
            <a:pPr algn="just"/>
            <a:r>
              <a:rPr lang="be-BY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static.strada.by/2018/01/06/20170625-IMG_37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31" y="452846"/>
            <a:ext cx="2377639" cy="251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s://www.sb.by/upload/iblock/957/95707ac84526376433581af6c4b879a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74" y="441037"/>
            <a:ext cx="2105234" cy="2514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s://pbs.twimg.com/media/DGjd-qzXUAI_E8G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r="10222"/>
          <a:stretch/>
        </p:blipFill>
        <p:spPr bwMode="auto">
          <a:xfrm>
            <a:off x="8990518" y="452847"/>
            <a:ext cx="2234832" cy="2553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altairk.ru/upload/news/14/5f/2-gl_127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r="8182"/>
          <a:stretch/>
        </p:blipFill>
        <p:spPr bwMode="auto">
          <a:xfrm>
            <a:off x="3996373" y="3429000"/>
            <a:ext cx="2105235" cy="257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avatars.mds.yandex.net/get-altay/1938605/2a0000016f300e7e75ffdcbe77aed6da1b4f/XX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17" y="3389345"/>
            <a:ext cx="2234832" cy="2590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www.bygeo.ru/uploads/posts/2011-01/1294705095_skaryna_kaliningrad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06" y="3429000"/>
            <a:ext cx="2166503" cy="2579914"/>
          </a:xfrm>
          <a:prstGeom prst="roundRect">
            <a:avLst>
              <a:gd name="adj" fmla="val 6659"/>
            </a:avLst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Рисунок 12" descr="https://www.bygeo.ru/uploads/posts/2011-01/1294705119_skaryna_vilno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12" y="452846"/>
            <a:ext cx="2166503" cy="2490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s://www.belta.by/images/storage/news/with_archive/2018/000027_1524144586_299351_big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12595" r="40263" b="12595"/>
          <a:stretch/>
        </p:blipFill>
        <p:spPr bwMode="auto">
          <a:xfrm>
            <a:off x="2545237" y="3417974"/>
            <a:ext cx="1126361" cy="2066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47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587"/>
            <a:ext cx="12191999" cy="6895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0385"/>
            <a:ext cx="12191999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6" y="864973"/>
            <a:ext cx="7766936" cy="1354207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	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838411" y="1135436"/>
            <a:ext cx="7376041" cy="3889051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ўзнагарода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indent="457200" algn="just">
              <a:spcBef>
                <a:spcPts val="0"/>
              </a:spcBef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Медалём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Францыска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Скарыны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ўзнагароджваюцца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работнікі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навук</a:t>
            </a:r>
            <a:r>
              <a:rPr lang="be-BY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адукацыі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выдатныя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дасягненні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прафесійнай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дзейнасці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асабісты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ўклад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развіццё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спадчыны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беларускага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народа. </a:t>
            </a:r>
            <a:r>
              <a:rPr lang="ru-RU" sz="2800" dirty="0"/>
              <a:t> 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Апісанне ўзнагарод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45" y="636038"/>
            <a:ext cx="1469962" cy="374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7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8499"/>
            <a:ext cx="12191999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6" y="864973"/>
            <a:ext cx="7766936" cy="1354207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	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849185" y="1260765"/>
            <a:ext cx="7654833" cy="698664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	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7862" y="1860366"/>
            <a:ext cx="5721531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800"/>
              </a:spcAft>
            </a:pP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upload.wikimedia.org/wikipedia/commons/thumb/7/77/Orden_Francisca_Scorina.jpg/440px-Orden_Francisca_Scori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79" y="864973"/>
            <a:ext cx="1700237" cy="36525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49894" y="1760827"/>
            <a:ext cx="7358742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Aft>
                <a:spcPts val="800"/>
              </a:spcAft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Ордэн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Францыска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Скарыны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беларуская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дзяржаўная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ўзнагарода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Заснавана </a:t>
            </a:r>
            <a:r>
              <a:rPr lang="be-BY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 </a:t>
            </a:r>
            <a:r>
              <a:rPr lang="be-BY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 годзе </a:t>
            </a:r>
            <a:r>
              <a:rPr lang="be-BY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пастановай Вярхоўнага Савета як адна з найвышэйшых дзяржаўных </a:t>
            </a:r>
            <a:r>
              <a:rPr lang="be-BY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узнагарод </a:t>
            </a:r>
            <a:r>
              <a:rPr lang="be-BY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Беларусі за асаблівыя заслугі ў </a:t>
            </a:r>
            <a:r>
              <a:rPr lang="be-BY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справе нацыянальна-дзяржаўнага адраджэння.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6" y="864973"/>
            <a:ext cx="7766936" cy="1354207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	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07064" y="1260765"/>
            <a:ext cx="9848794" cy="1841976"/>
          </a:xfrm>
        </p:spPr>
        <p:txBody>
          <a:bodyPr>
            <a:noAutofit/>
          </a:bodyPr>
          <a:lstStyle/>
          <a:p>
            <a:pPr algn="just"/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73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http://greenword.ru/images/2015/07/Bialowieza-Forest-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14" y="4505098"/>
            <a:ext cx="2933335" cy="1965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avatars.mds.yandex.net/get-pdb/216365/1e58b486-da82-45ea-a19f-2dd3e77280fe/s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24" y="2434907"/>
            <a:ext cx="2981325" cy="1928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s://proreligiu.club/wp-content/uploads/2018/10/sofiyskiy-sobor-v-polocke-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09" y="2735881"/>
            <a:ext cx="3044635" cy="1923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s://static.strada.by/2014/06/25/20140621-IMG_438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4" y="4101737"/>
            <a:ext cx="3009900" cy="230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28161" y="3244334"/>
            <a:ext cx="3843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цудаў Беларусі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s://dom15.by/wp-content/uploads/2020/10/nesvizh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99" y="568979"/>
            <a:ext cx="2977442" cy="208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https://mtdata.ru/u19/photoACED/20764223295-0/original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09" y="578550"/>
            <a:ext cx="2965867" cy="188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s://gdb.rferl.org/50886552-62B8-487C-BF2F-6D50F90BD061_w1200_r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24" y="544563"/>
            <a:ext cx="2981325" cy="174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28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8147" y="-37174"/>
            <a:ext cx="12899926" cy="6895174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540623" y="1646632"/>
            <a:ext cx="7648159" cy="552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e-BY" sz="3200" dirty="0" smtClean="0">
              <a:solidFill>
                <a:schemeClr val="tx1"/>
              </a:solidFill>
            </a:endParaRPr>
          </a:p>
        </p:txBody>
      </p:sp>
      <p:sp>
        <p:nvSpPr>
          <p:cNvPr id="16" name="Заголовок 11"/>
          <p:cNvSpPr txBox="1">
            <a:spLocks/>
          </p:cNvSpPr>
          <p:nvPr/>
        </p:nvSpPr>
        <p:spPr>
          <a:xfrm>
            <a:off x="2116667" y="5282132"/>
            <a:ext cx="7661647" cy="909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1"/>
          <p:cNvSpPr txBox="1">
            <a:spLocks/>
          </p:cNvSpPr>
          <p:nvPr/>
        </p:nvSpPr>
        <p:spPr>
          <a:xfrm>
            <a:off x="3620530" y="2246839"/>
            <a:ext cx="2594612" cy="529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11"/>
          <p:cNvSpPr txBox="1">
            <a:spLocks/>
          </p:cNvSpPr>
          <p:nvPr/>
        </p:nvSpPr>
        <p:spPr>
          <a:xfrm>
            <a:off x="2570206" y="863917"/>
            <a:ext cx="1876944" cy="405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Заголовок 11"/>
          <p:cNvSpPr txBox="1">
            <a:spLocks/>
          </p:cNvSpPr>
          <p:nvPr/>
        </p:nvSpPr>
        <p:spPr>
          <a:xfrm>
            <a:off x="6042453" y="3538946"/>
            <a:ext cx="3842951" cy="405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Заголовок 11"/>
          <p:cNvSpPr txBox="1">
            <a:spLocks/>
          </p:cNvSpPr>
          <p:nvPr/>
        </p:nvSpPr>
        <p:spPr>
          <a:xfrm>
            <a:off x="4990266" y="4916809"/>
            <a:ext cx="3842951" cy="405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https://im3.turbina.ru/photos.4/0/7/6/3/7/3273670/big.photo/Novogrudskiy-zamo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4" y="467124"/>
            <a:ext cx="2931454" cy="2050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i.ytimg.com/vi/DQiL3MBgzHY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6" y="467124"/>
            <a:ext cx="3209573" cy="2186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s://belarusgid.com/wp-content/uploads/2016/06/lidskiixamo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27" y="467124"/>
            <a:ext cx="2788553" cy="197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s://upload.wikimedia.org/wikipedia/commons/3/39/%D0%9A%D1%80%D1%8D%D0%B2%D0%B0._%D0%97%D0%B0%D0%BA%D0%B0%D0%BD%D1%81%D0%B5%D1%80%D0%B2%D0%B0%D0%BD%D0%B0%D0%BD%D0%B0%D1%8F_%D0%B2%D0%B5%D0%B6%D0%B0_%D0%B7%D0%B0%D0%BC%D0%BA%D0%B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27" y="2597616"/>
            <a:ext cx="2824718" cy="196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https://vgr.by/wp-content/uploads/2020/11/october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14304"/>
          <a:stretch/>
        </p:blipFill>
        <p:spPr bwMode="auto">
          <a:xfrm>
            <a:off x="4507897" y="4115815"/>
            <a:ext cx="3121962" cy="236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traveling.by/files/images/2020/07/02c6698daebdb55419620a798118e2aa-thumb-1260x0-w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" b="13142"/>
          <a:stretch/>
        </p:blipFill>
        <p:spPr bwMode="auto">
          <a:xfrm>
            <a:off x="502864" y="2669681"/>
            <a:ext cx="2949200" cy="2018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s://static.strada.by/2014/06/25/20140621-IMG_43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27" y="4718885"/>
            <a:ext cx="2840421" cy="180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35959" y="3008775"/>
            <a:ext cx="3823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цудаў Гродзенскай вобласці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6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1676</TotalTime>
  <Words>48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 </vt:lpstr>
      <vt:lpstr> Як ад нараджэння звяры, што ходзяць у пустыні, ведаюць ямы свае; птушкі, што лётаюць у паветры, ведаюць гнёзды свае; рыбы, што плаваюць па моры і ў рэках, чуюць віры свае; пчолы і тым падобныя бароняць вуллі свае, – так і людзі, дзе нарадзіліся  і ўскормлены, да таго месца вялікую ласку маюць.</vt:lpstr>
      <vt:lpstr> </vt:lpstr>
      <vt:lpstr> Асоба Францыска Скарыны займае адно з ганаровых месцаў сярод дзеячаў эпохі Адраджэння ў Беларусі. Францыск Скарына ўвайшоў у гісторыю нашай дзяржавы  як першадрукар і вучоны, асветнік і гуманіст, паэт і медык, батанік і астраном. </vt:lpstr>
      <vt:lpstr> </vt:lpstr>
      <vt:lpstr> </vt:lpstr>
      <vt:lpstr> 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Дзеепрыслоуны зварот</dc:title>
  <dc:creator>антон гринцевич</dc:creator>
  <cp:lastModifiedBy>DNA7 X86</cp:lastModifiedBy>
  <cp:revision>217</cp:revision>
  <cp:lastPrinted>2021-11-09T20:44:00Z</cp:lastPrinted>
  <dcterms:created xsi:type="dcterms:W3CDTF">2020-01-19T15:54:48Z</dcterms:created>
  <dcterms:modified xsi:type="dcterms:W3CDTF">2023-09-19T18:58:15Z</dcterms:modified>
</cp:coreProperties>
</file>