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7809E-71F8-4D41-921E-F840D859B72A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6BD4-90F1-4B99-82C7-6F575F2BB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5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1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3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5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1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0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3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8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E98CE29-DEAB-432F-8118-98E0202FE3B3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AFA749E-7DC8-40C3-8BCE-BC8DB93C0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5AAAD-1C82-F3E8-5E16-0B76D565D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І.Шамякін </a:t>
            </a:r>
            <a:r>
              <a:rPr lang="be-BY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«Пастух»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9912C1-F224-F98E-F6B7-2BF19CC2C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sz="3600" dirty="0"/>
              <a:t>Літаратурнае </a:t>
            </a:r>
            <a:r>
              <a:rPr lang="be-BY" sz="3600" dirty="0" smtClean="0"/>
              <a:t>чытанне,</a:t>
            </a:r>
            <a:endParaRPr lang="be-BY" sz="3600" dirty="0"/>
          </a:p>
          <a:p>
            <a:r>
              <a:rPr lang="be-BY" sz="3600" dirty="0"/>
              <a:t> 3 клас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8598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A4FDF9-EF82-B322-B4CF-05190C4D7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378D3B-1A00-63CF-DD09-8837841AEE3A}"/>
              </a:ext>
            </a:extLst>
          </p:cNvPr>
          <p:cNvSpPr/>
          <p:nvPr/>
        </p:nvSpPr>
        <p:spPr>
          <a:xfrm rot="2285704">
            <a:off x="5850213" y="2399386"/>
            <a:ext cx="2135297" cy="590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ХЛОПЧЫК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FB6F4F-21DA-B6C4-0BBB-6E98B41C41C3}"/>
              </a:ext>
            </a:extLst>
          </p:cNvPr>
          <p:cNvSpPr/>
          <p:nvPr/>
        </p:nvSpPr>
        <p:spPr>
          <a:xfrm rot="19333009">
            <a:off x="5852519" y="3841731"/>
            <a:ext cx="2135297" cy="590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МАЦІ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588CA0-B149-3053-DFB4-0AFA779FDFB8}"/>
              </a:ext>
            </a:extLst>
          </p:cNvPr>
          <p:cNvSpPr/>
          <p:nvPr/>
        </p:nvSpPr>
        <p:spPr>
          <a:xfrm rot="2354962">
            <a:off x="8946903" y="3897170"/>
            <a:ext cx="2135297" cy="590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БАЦЬКА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D98CD8-1420-E821-EE01-C796FFE1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" y="3585780"/>
            <a:ext cx="4661257" cy="3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9C429D-4584-EDC0-310D-DF42F9E5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0"/>
            <a:ext cx="1192505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BB32F-ED43-DFEE-9EDF-75551FD09720}"/>
              </a:ext>
            </a:extLst>
          </p:cNvPr>
          <p:cNvSpPr txBox="1"/>
          <p:nvPr/>
        </p:nvSpPr>
        <p:spPr>
          <a:xfrm>
            <a:off x="857774" y="1840571"/>
            <a:ext cx="41001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Растаў пункты плана ў правільнай паслядоўнасці.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Здарэнне з Майкай.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Дапамога маці.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 бацькі: быць </a:t>
            </a:r>
            <a:r>
              <a:rPr lang="be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пастухом.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Непаслухмяная </a:t>
            </a:r>
            <a:r>
              <a:rPr lang="be-BY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жывёла.</a:t>
            </a:r>
            <a:endParaRPr lang="be-BY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Летнія забавы з </a:t>
            </a:r>
            <a:r>
              <a:rPr lang="be-BY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каровамі.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Першы працоўны дзень.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e-BY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Мары  хлопчыка  пра  </a:t>
            </a:r>
            <a:r>
              <a:rPr lang="be-BY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05883-F563-D9CD-9533-089072FADA88}"/>
              </a:ext>
            </a:extLst>
          </p:cNvPr>
          <p:cNvSpPr txBox="1"/>
          <p:nvPr/>
        </p:nvSpPr>
        <p:spPr>
          <a:xfrm>
            <a:off x="5615731" y="524898"/>
            <a:ext cx="5306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Падрыхтуйся да падрабязнага пераказу апошняй часткі апавядання. Складзі паслядоўны план пераказа. У табліцу выпішы ключавыя выразы</a:t>
            </a:r>
          </a:p>
        </p:txBody>
      </p:sp>
    </p:spTree>
    <p:extLst>
      <p:ext uri="{BB962C8B-B14F-4D97-AF65-F5344CB8AC3E}">
        <p14:creationId xmlns:p14="http://schemas.microsoft.com/office/powerpoint/2010/main" val="253973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9" y="228055"/>
            <a:ext cx="11669484" cy="6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6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25EA8F-170B-85FD-3F99-B13814375BE0}"/>
              </a:ext>
            </a:extLst>
          </p:cNvPr>
          <p:cNvSpPr txBox="1"/>
          <p:nvPr/>
        </p:nvSpPr>
        <p:spPr>
          <a:xfrm>
            <a:off x="0" y="352339"/>
            <a:ext cx="12407317" cy="5671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be-BY" sz="6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ДОБРА </a:t>
            </a:r>
            <a:r>
              <a:rPr lang="be-BY" sz="6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ПРАЦАВАЦЬ</a:t>
            </a:r>
            <a:r>
              <a:rPr lang="be-BY" sz="6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be-BY" sz="6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БУДЗЕМ </a:t>
            </a:r>
            <a:r>
              <a:rPr lang="be-BY" sz="6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</a:t>
            </a:r>
            <a:r>
              <a:rPr lang="be-BY" sz="6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 ЧЫТАЦЬ,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be-BY" sz="6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ЧЫТАННЕ БУДЗЕ </a:t>
            </a:r>
            <a:r>
              <a:rPr lang="be-BY" sz="6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ГУЧНЫМ</a:t>
            </a:r>
            <a:r>
              <a:rPr lang="be-BY" sz="6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e-BY" sz="6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ПРАВІЛЬНЫМ І МІЛАГУЧНЫМ.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7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B3CAB0-3754-CFE9-C2AB-22D43C96F6A9}"/>
              </a:ext>
            </a:extLst>
          </p:cNvPr>
          <p:cNvSpPr/>
          <p:nvPr/>
        </p:nvSpPr>
        <p:spPr>
          <a:xfrm>
            <a:off x="159154" y="657831"/>
            <a:ext cx="446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ПІЛЬНАСЦЬ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D74523-736D-D1DB-9F79-15E960B8F5FD}"/>
              </a:ext>
            </a:extLst>
          </p:cNvPr>
          <p:cNvSpPr/>
          <p:nvPr/>
        </p:nvSpPr>
        <p:spPr>
          <a:xfrm>
            <a:off x="6268452" y="679058"/>
            <a:ext cx="548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ГУЛЬТАЙСТВА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85391D-1258-0701-5950-4DA9C944DDC8}"/>
              </a:ext>
            </a:extLst>
          </p:cNvPr>
          <p:cNvSpPr/>
          <p:nvPr/>
        </p:nvSpPr>
        <p:spPr>
          <a:xfrm>
            <a:off x="-87441" y="2741225"/>
            <a:ext cx="6673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НЯЎВАЖЛІВАСЦЬ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7B43EE-F2EE-51A2-ED6A-95C1C72DE5EC}"/>
              </a:ext>
            </a:extLst>
          </p:cNvPr>
          <p:cNvSpPr/>
          <p:nvPr/>
        </p:nvSpPr>
        <p:spPr>
          <a:xfrm>
            <a:off x="6948638" y="1676245"/>
            <a:ext cx="4803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РУПЛІВАСЦЬ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1366D4-5A58-C81C-F5E8-29669F12A759}"/>
              </a:ext>
            </a:extLst>
          </p:cNvPr>
          <p:cNvSpPr/>
          <p:nvPr/>
        </p:nvSpPr>
        <p:spPr>
          <a:xfrm>
            <a:off x="0" y="4851859"/>
            <a:ext cx="706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АРГАНІЗАВАНАСЦЬ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3B7C54-D6A2-B325-7346-4EA9AA8986A9}"/>
              </a:ext>
            </a:extLst>
          </p:cNvPr>
          <p:cNvSpPr/>
          <p:nvPr/>
        </p:nvSpPr>
        <p:spPr>
          <a:xfrm>
            <a:off x="98174" y="1713148"/>
            <a:ext cx="601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ПАДХАЛІМСТВА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2332D1-30D4-2E1D-6CB2-9141E30F365C}"/>
              </a:ext>
            </a:extLst>
          </p:cNvPr>
          <p:cNvSpPr/>
          <p:nvPr/>
        </p:nvSpPr>
        <p:spPr>
          <a:xfrm>
            <a:off x="7341665" y="2765842"/>
            <a:ext cx="4375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ЦІКАВАСЦЬ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3E2391-9249-4015-CFC3-BF4B90DFFEFD}"/>
              </a:ext>
            </a:extLst>
          </p:cNvPr>
          <p:cNvSpPr/>
          <p:nvPr/>
        </p:nvSpPr>
        <p:spPr>
          <a:xfrm>
            <a:off x="6268452" y="3854672"/>
            <a:ext cx="5725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НЕАХАЙНАСЦЬ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6387614-23BF-A954-30A2-0D0973DD4908}"/>
              </a:ext>
            </a:extLst>
          </p:cNvPr>
          <p:cNvSpPr/>
          <p:nvPr/>
        </p:nvSpPr>
        <p:spPr>
          <a:xfrm>
            <a:off x="98174" y="3823782"/>
            <a:ext cx="5337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АКТЫЎНАСЦЬ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3B5261-6856-8F8A-B41B-BDF28F9364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896" y="4812884"/>
            <a:ext cx="972897" cy="190849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02E7D4-9511-BC60-714E-D0A2D45F6B69}"/>
              </a:ext>
            </a:extLst>
          </p:cNvPr>
          <p:cNvSpPr/>
          <p:nvPr/>
        </p:nvSpPr>
        <p:spPr>
          <a:xfrm>
            <a:off x="6268452" y="1249019"/>
            <a:ext cx="565398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ПРАЦА</a:t>
            </a:r>
          </a:p>
        </p:txBody>
      </p:sp>
    </p:spTree>
    <p:extLst>
      <p:ext uri="{BB962C8B-B14F-4D97-AF65-F5344CB8AC3E}">
        <p14:creationId xmlns:p14="http://schemas.microsoft.com/office/powerpoint/2010/main" val="4781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56055 0.0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088 L -0.00117 -0.1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8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232 L -0.59453 0.15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05329C-8941-9CFB-40D7-CAC00061ABE5}"/>
              </a:ext>
            </a:extLst>
          </p:cNvPr>
          <p:cNvSpPr/>
          <p:nvPr/>
        </p:nvSpPr>
        <p:spPr>
          <a:xfrm>
            <a:off x="391666" y="1869168"/>
            <a:ext cx="10508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</a:rPr>
              <a:t>Добры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чалавек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і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жывёлу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шкадуе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06F6D5-8573-301C-551C-99997FB47F9A}"/>
              </a:ext>
            </a:extLst>
          </p:cNvPr>
          <p:cNvSpPr/>
          <p:nvPr/>
        </p:nvSpPr>
        <p:spPr>
          <a:xfrm>
            <a:off x="315523" y="528935"/>
            <a:ext cx="11704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</a:rPr>
              <a:t>Як ты да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людзей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</a:rPr>
              <a:t>, так 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і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людзі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да цябе.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C79E07-0137-4D04-1D33-83F5274FCC06}"/>
              </a:ext>
            </a:extLst>
          </p:cNvPr>
          <p:cNvSpPr/>
          <p:nvPr/>
        </p:nvSpPr>
        <p:spPr>
          <a:xfrm>
            <a:off x="393900" y="3245295"/>
            <a:ext cx="11547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</a:rPr>
              <a:t>Добрае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дзіця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бацькоў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думкі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згадвае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6E7691-D16F-4E3B-8B72-EAD9279A9B18}"/>
              </a:ext>
            </a:extLst>
          </p:cNvPr>
          <p:cNvSpPr/>
          <p:nvPr/>
        </p:nvSpPr>
        <p:spPr>
          <a:xfrm>
            <a:off x="391666" y="4621422"/>
            <a:ext cx="110430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0" cap="none" spc="0" dirty="0">
                <a:ln w="0"/>
                <a:solidFill>
                  <a:schemeClr val="tx1"/>
                </a:solidFill>
              </a:rPr>
              <a:t>Чалавек без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Радзімы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,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што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салавей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 </a:t>
            </a:r>
          </a:p>
          <a:p>
            <a:r>
              <a:rPr lang="ru-RU" sz="5400" b="0" cap="none" spc="0" dirty="0">
                <a:ln w="0"/>
                <a:solidFill>
                  <a:schemeClr val="tx1"/>
                </a:solidFill>
              </a:rPr>
              <a:t>без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</a:rPr>
              <a:t>песні</a:t>
            </a:r>
            <a:r>
              <a:rPr lang="ru-RU" sz="5400" b="0" cap="none" spc="0" dirty="0">
                <a:ln w="0"/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80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2DAB544-E01E-376D-2835-3FEF0F495F59}"/>
              </a:ext>
            </a:extLst>
          </p:cNvPr>
          <p:cNvSpPr/>
          <p:nvPr/>
        </p:nvSpPr>
        <p:spPr>
          <a:xfrm>
            <a:off x="438192" y="118799"/>
            <a:ext cx="2447365" cy="2433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600" b="1" dirty="0"/>
              <a:t>С</a:t>
            </a:r>
            <a:endParaRPr lang="ru-RU" sz="16600" b="1" dirty="0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D7BAF9FC-8429-5C97-4A59-44D80C2BB8F3}"/>
              </a:ext>
            </a:extLst>
          </p:cNvPr>
          <p:cNvSpPr/>
          <p:nvPr/>
        </p:nvSpPr>
        <p:spPr>
          <a:xfrm>
            <a:off x="438192" y="3070378"/>
            <a:ext cx="3236615" cy="343500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800" dirty="0"/>
              <a:t>А</a:t>
            </a:r>
            <a:endParaRPr lang="ru-RU" sz="16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A37004-D798-310A-44F8-80936D2D9D2C}"/>
              </a:ext>
            </a:extLst>
          </p:cNvPr>
          <p:cNvSpPr/>
          <p:nvPr/>
        </p:nvSpPr>
        <p:spPr>
          <a:xfrm>
            <a:off x="4231875" y="226342"/>
            <a:ext cx="2523207" cy="22187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800" dirty="0"/>
              <a:t>У</a:t>
            </a:r>
            <a:endParaRPr lang="ru-RU" sz="16800" dirty="0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A7A2AE30-5864-A721-6D7C-59B1A1C9160E}"/>
              </a:ext>
            </a:extLst>
          </p:cNvPr>
          <p:cNvSpPr/>
          <p:nvPr/>
        </p:nvSpPr>
        <p:spPr>
          <a:xfrm>
            <a:off x="4700734" y="3429000"/>
            <a:ext cx="3100891" cy="274472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800" dirty="0"/>
              <a:t>Т</a:t>
            </a:r>
            <a:endParaRPr lang="ru-RU" sz="16800" dirty="0"/>
          </a:p>
        </p:txBody>
      </p:sp>
      <p:sp>
        <p:nvSpPr>
          <p:cNvPr id="6" name="Ромб 5">
            <a:extLst>
              <a:ext uri="{FF2B5EF4-FFF2-40B4-BE49-F238E27FC236}">
                <a16:creationId xmlns:a16="http://schemas.microsoft.com/office/drawing/2014/main" id="{7F66766A-9A8D-E5F1-3212-8EFEE1749251}"/>
              </a:ext>
            </a:extLst>
          </p:cNvPr>
          <p:cNvSpPr/>
          <p:nvPr/>
        </p:nvSpPr>
        <p:spPr>
          <a:xfrm>
            <a:off x="7745505" y="118799"/>
            <a:ext cx="3100891" cy="3231811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800" dirty="0"/>
              <a:t>Х</a:t>
            </a:r>
            <a:endParaRPr lang="ru-RU" sz="16800" dirty="0"/>
          </a:p>
        </p:txBody>
      </p:sp>
      <p:sp>
        <p:nvSpPr>
          <p:cNvPr id="7" name="Трапеция 6">
            <a:extLst>
              <a:ext uri="{FF2B5EF4-FFF2-40B4-BE49-F238E27FC236}">
                <a16:creationId xmlns:a16="http://schemas.microsoft.com/office/drawing/2014/main" id="{0902886E-3147-2976-5E43-D202BEE9487C}"/>
              </a:ext>
            </a:extLst>
          </p:cNvPr>
          <p:cNvSpPr/>
          <p:nvPr/>
        </p:nvSpPr>
        <p:spPr>
          <a:xfrm>
            <a:off x="8827553" y="4211290"/>
            <a:ext cx="3236615" cy="2469012"/>
          </a:xfrm>
          <a:prstGeom prst="trapezoid">
            <a:avLst>
              <a:gd name="adj" fmla="val 261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800" dirty="0"/>
              <a:t>П</a:t>
            </a:r>
            <a:endParaRPr lang="ru-RU" sz="16800" dirty="0"/>
          </a:p>
        </p:txBody>
      </p:sp>
    </p:spTree>
    <p:extLst>
      <p:ext uri="{BB962C8B-B14F-4D97-AF65-F5344CB8AC3E}">
        <p14:creationId xmlns:p14="http://schemas.microsoft.com/office/powerpoint/2010/main" val="20299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6A06D8-6891-A5F6-E251-8B4495F45DCD}"/>
              </a:ext>
            </a:extLst>
          </p:cNvPr>
          <p:cNvSpPr txBox="1"/>
          <p:nvPr/>
        </p:nvSpPr>
        <p:spPr>
          <a:xfrm>
            <a:off x="358588" y="190834"/>
            <a:ext cx="99866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ПАЗНАЁМІЦЦА…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044D3-4472-CCF2-F98F-08DA53800B3E}"/>
              </a:ext>
            </a:extLst>
          </p:cNvPr>
          <p:cNvSpPr txBox="1"/>
          <p:nvPr/>
        </p:nvSpPr>
        <p:spPr>
          <a:xfrm>
            <a:off x="358588" y="1702405"/>
            <a:ext cx="116361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ДАЦЬ… ГЕРОЯМ, ІХ …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A2851-54F3-4846-BE55-1394466804F2}"/>
              </a:ext>
            </a:extLst>
          </p:cNvPr>
          <p:cNvSpPr txBox="1"/>
          <p:nvPr/>
        </p:nvSpPr>
        <p:spPr>
          <a:xfrm>
            <a:off x="161363" y="3429000"/>
            <a:ext cx="11833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8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ВУЧЫЦЦА ВЫЗНАЧАЦЬ … </a:t>
            </a:r>
            <a:endParaRPr lang="ru-RU" sz="8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F7CB07-E9A2-66D7-B33D-E44BABAFD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2751" b="23660"/>
          <a:stretch/>
        </p:blipFill>
        <p:spPr>
          <a:xfrm rot="18221265" flipH="1">
            <a:off x="9421904" y="35858"/>
            <a:ext cx="2605769" cy="21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2D4B3-5740-2732-56D2-24627A51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2"/>
          <a:stretch/>
        </p:blipFill>
        <p:spPr>
          <a:xfrm>
            <a:off x="133553" y="138953"/>
            <a:ext cx="4520045" cy="6580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B0559-9460-A323-DE66-B028768759B9}"/>
              </a:ext>
            </a:extLst>
          </p:cNvPr>
          <p:cNvSpPr txBox="1"/>
          <p:nvPr/>
        </p:nvSpPr>
        <p:spPr>
          <a:xfrm>
            <a:off x="5145740" y="228600"/>
            <a:ext cx="54236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6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Івaн Пятpoвiч Шaмякiн 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ECD03-4ACB-B8D9-0B8D-F26E7A8C6E65}"/>
              </a:ext>
            </a:extLst>
          </p:cNvPr>
          <p:cNvSpPr txBox="1"/>
          <p:nvPr/>
        </p:nvSpPr>
        <p:spPr>
          <a:xfrm>
            <a:off x="5405717" y="2362672"/>
            <a:ext cx="5423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30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студзеня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1921 г.- </a:t>
            </a: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14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кастрычніка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2004 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972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2D4B3-5740-2732-56D2-24627A51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2"/>
          <a:stretch/>
        </p:blipFill>
        <p:spPr>
          <a:xfrm>
            <a:off x="133553" y="138953"/>
            <a:ext cx="4520045" cy="6580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B0559-9460-A323-DE66-B028768759B9}"/>
              </a:ext>
            </a:extLst>
          </p:cNvPr>
          <p:cNvSpPr txBox="1"/>
          <p:nvPr/>
        </p:nvSpPr>
        <p:spPr>
          <a:xfrm>
            <a:off x="5154705" y="13447"/>
            <a:ext cx="54236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6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Івaн Пятpoвiч Шaмякiн 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ECD03-4ACB-B8D9-0B8D-F26E7A8C6E65}"/>
              </a:ext>
            </a:extLst>
          </p:cNvPr>
          <p:cNvSpPr txBox="1"/>
          <p:nvPr/>
        </p:nvSpPr>
        <p:spPr>
          <a:xfrm>
            <a:off x="4742327" y="1766240"/>
            <a:ext cx="73161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БССР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рэдактар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выдавецтва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Савецкая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Энцыклапедыя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674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31666-28EE-4EF2-6B51-9640281A4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10" y="4241143"/>
            <a:ext cx="2776757" cy="2487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4D275-D05A-8488-E583-E7E9C23B2431}"/>
              </a:ext>
            </a:extLst>
          </p:cNvPr>
          <p:cNvSpPr txBox="1"/>
          <p:nvPr/>
        </p:nvSpPr>
        <p:spPr>
          <a:xfrm>
            <a:off x="191199" y="355484"/>
            <a:ext cx="11809602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Спявае 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ажок, спявае 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ажок!</a:t>
            </a:r>
            <a:endParaRPr lang="ru-RU" sz="6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онім статак на лужок.</a:t>
            </a:r>
            <a:endParaRPr lang="ru-RU" sz="6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Пасём ка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мы цэлы 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ень, </a:t>
            </a:r>
            <a:endParaRPr lang="ru-RU" sz="6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Толькі стане 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– </a:t>
            </a:r>
            <a:endParaRPr lang="ru-RU" sz="6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онім іх у </a:t>
            </a:r>
            <a:r>
              <a:rPr lang="be-BY" sz="6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be-BY" sz="6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</a:t>
            </a:r>
            <a:r>
              <a:rPr lang="be-BY" sz="6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6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86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352</TotalTime>
  <Words>207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Cambria</vt:lpstr>
      <vt:lpstr>Roboto</vt:lpstr>
      <vt:lpstr>Rockwell</vt:lpstr>
      <vt:lpstr>Rockwell Condensed</vt:lpstr>
      <vt:lpstr>Times New Roman</vt:lpstr>
      <vt:lpstr>Wingdings</vt:lpstr>
      <vt:lpstr>Дерево</vt:lpstr>
      <vt:lpstr>І.Шамякін «Пастух»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І. Шамякін «Пастух»</dc:title>
  <dc:creator>Артём Кулаков</dc:creator>
  <cp:lastModifiedBy>Lutchenko</cp:lastModifiedBy>
  <cp:revision>4</cp:revision>
  <dcterms:created xsi:type="dcterms:W3CDTF">2023-02-22T19:40:54Z</dcterms:created>
  <dcterms:modified xsi:type="dcterms:W3CDTF">2023-09-07T07:06:37Z</dcterms:modified>
</cp:coreProperties>
</file>