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81" r:id="rId14"/>
    <p:sldId id="282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6" autoAdjust="0"/>
    <p:restoredTop sz="94660"/>
  </p:normalViewPr>
  <p:slideViewPr>
    <p:cSldViewPr>
      <p:cViewPr varScale="1">
        <p:scale>
          <a:sx n="64" d="100"/>
          <a:sy n="64" d="100"/>
        </p:scale>
        <p:origin x="-13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C52577-2742-477B-A98C-D677DAAD5C9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DD01FA-A3DC-4D44-98DF-4195541233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Развитие ключевых 4К-компетенций ребенка</a:t>
            </a:r>
            <a:br>
              <a:rPr lang="ru-RU" i="1" dirty="0" smtClean="0"/>
            </a:br>
            <a:r>
              <a:rPr lang="ru-RU" i="1" dirty="0" smtClean="0"/>
              <a:t>дошкольного возраста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t4.depositphotos.com/2673929/29435/i/1600/depositphotos_294358604-stock-photo-cute-little-boy-pointing-up.jpg"/>
          <p:cNvPicPr/>
          <p:nvPr/>
        </p:nvPicPr>
        <p:blipFill>
          <a:blip r:embed="rId2" cstate="print"/>
          <a:srcRect l="24421" t="15634" r="18120" b="14085"/>
          <a:stretch>
            <a:fillRect/>
          </a:stretch>
        </p:blipFill>
        <p:spPr bwMode="auto">
          <a:xfrm>
            <a:off x="3131840" y="2780928"/>
            <a:ext cx="3384376" cy="30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 навыки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Soft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skills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  - </a:t>
            </a:r>
            <a:r>
              <a:rPr lang="ru-RU" dirty="0" err="1" smtClean="0"/>
              <a:t>надпрофессиональные</a:t>
            </a:r>
            <a:r>
              <a:rPr lang="ru-RU" dirty="0" smtClean="0"/>
              <a:t> навыки, которые не приобретаются в процессе обучения, а закладываются в детстве.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920085"/>
            <a:ext cx="4320480" cy="443484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Нard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skills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узкие </a:t>
            </a:r>
            <a:r>
              <a:rPr lang="ru-RU" dirty="0" smtClean="0"/>
              <a:t>профессиональные  </a:t>
            </a:r>
            <a:r>
              <a:rPr lang="ru-RU" dirty="0" smtClean="0"/>
              <a:t>навыки</a:t>
            </a:r>
            <a:r>
              <a:rPr lang="ru-RU" dirty="0" smtClean="0"/>
              <a:t>, решение конкретных рабочих задач, приобретаются в процессе обучения.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зовые различ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dio-sgom.ru/wp-content/uploads/f/8/1/f81fe71a3fab3d693b458448bc89f23b.jpeg"/>
          <p:cNvPicPr/>
          <p:nvPr/>
        </p:nvPicPr>
        <p:blipFill>
          <a:blip r:embed="rId2" cstate="print"/>
          <a:srcRect l="4978" t="27140" b="14264"/>
          <a:stretch>
            <a:fillRect/>
          </a:stretch>
        </p:blipFill>
        <p:spPr bwMode="auto">
          <a:xfrm>
            <a:off x="503040" y="1628800"/>
            <a:ext cx="86409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54/79/93104eb3dfb26fbc8d7f78e8832abcf532.jpg"/>
          <p:cNvPicPr/>
          <p:nvPr/>
        </p:nvPicPr>
        <p:blipFill>
          <a:blip r:embed="rId2" cstate="print"/>
          <a:srcRect l="3855" t="20777" r="6142" b="4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905991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Знал до изучения темы…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Узнал…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 применить…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Хотел бы  узнать…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https://www.knigikratko.ru/files/webinars/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1068"/>
            <a:ext cx="5071592" cy="2535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мы будем сегодня учить детей так,</a:t>
            </a:r>
          </a:p>
          <a:p>
            <a:pPr>
              <a:buNone/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как учили вчера, </a:t>
            </a:r>
          </a:p>
          <a:p>
            <a:pPr>
              <a:buNone/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мы украдем у них завтра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</a:t>
            </a: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    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phonoteka.org/uploads/posts/2021-05/1620301831_18-phonoteka_org-p-emotsionalnii-fon-rebenka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392281" cy="2270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71237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набор знаний, навыков и личного опыта, необходимый для эффективного выполнения определённой деятельности.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И.Фрумин,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М.Добрякова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2020г.) – это когнитивные  способности  и навыки, которыми люди обладают или могут овладеть для решения конкретных проблем и для успешного и ответственного использования мотивационной, волевой и социальной готовности, а также способностей для решения проблем в различных ситуациях.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Пирамида формирования  компетенций</a:t>
            </a:r>
            <a:endParaRPr lang="ru-RU" b="1" dirty="0"/>
          </a:p>
        </p:txBody>
      </p:sp>
      <p:pic>
        <p:nvPicPr>
          <p:cNvPr id="4" name="Содержимое 3" descr="https://cf.ppt-online.org/files1/slide/v/ViKeE9SkLOw4dIZqGobXBMrjtyQu2Y3F7s0fxT8JW/slide-19.jpg"/>
          <p:cNvPicPr>
            <a:picLocks noGrp="1"/>
          </p:cNvPicPr>
          <p:nvPr>
            <p:ph idx="1"/>
          </p:nvPr>
        </p:nvPicPr>
        <p:blipFill>
          <a:blip r:embed="rId2" cstate="print"/>
          <a:srcRect l="3785" t="49755"/>
          <a:stretch>
            <a:fillRect/>
          </a:stretch>
        </p:blipFill>
        <p:spPr bwMode="auto">
          <a:xfrm>
            <a:off x="539552" y="2060848"/>
            <a:ext cx="79208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22165"/>
            <a:ext cx="831641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 ГИБКИХ НАВЫКОВ БУДУЩЕГО: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Умение решать комплексные задачи.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Критическое мышление.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Творческое мышление.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Умение управлять людьми.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Умение работать в команде.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Способность распознавать свои и чужие эмоции, управлять ими.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Умение формировать суждения и принимать решения.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Клиентоориентированность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Ведение переговоров.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Переключение с одной задачи на другую.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avatars.mds.yandex.net/i?id=21b7c846742be8140701b00beecfc1a0aa837210-5232181-images-thumbs&amp;n=13"/>
          <p:cNvPicPr>
            <a:picLocks noChangeAspect="1" noChangeArrowheads="1"/>
          </p:cNvPicPr>
          <p:nvPr/>
        </p:nvPicPr>
        <p:blipFill>
          <a:blip r:embed="rId2" cstate="print"/>
          <a:srcRect l="1963" t="10412"/>
          <a:stretch>
            <a:fillRect/>
          </a:stretch>
        </p:blipFill>
        <p:spPr bwMode="auto">
          <a:xfrm>
            <a:off x="179512" y="1196752"/>
            <a:ext cx="8964488" cy="521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f2.ppt-online.org/files2/slide/c/c8PvduDX5iWyMAZHJNQanFlpfIs7moeG9O6T2KC3hx/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s://ucare.timepad.ru/77b374a2-aacf-4cab-9304-abf13df7e1c9/poster_event_1608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893" y="4509120"/>
            <a:ext cx="2765107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avatars.mds.yandex.net/i?id=23525409d73f36fffff99d1f214f078f-4349461-images-thumbs&amp;ref=rim&amp;n=33&amp;w=300&amp;h=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33057"/>
            <a:ext cx="2771800" cy="2517172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84717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Коммуникативная компетенция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способность  высказывать  и интерпретировать мысли, чувства и факты в устной и письменной форме, а также эффективно общаться в различных социальных и культурных контекстах.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2.ppt-online.org/files2/slide/3/3HroFQmCbTiyPWeJ2zwL1KfaZqu8GtAEnIcM9RvOS/slide-27.jpg"/>
          <p:cNvPicPr>
            <a:picLocks noChangeAspect="1" noChangeArrowheads="1"/>
          </p:cNvPicPr>
          <p:nvPr/>
        </p:nvPicPr>
        <p:blipFill>
          <a:blip r:embed="rId2" cstate="print"/>
          <a:srcRect l="37579" t="65617" r="33502" b="9711"/>
          <a:stretch>
            <a:fillRect/>
          </a:stretch>
        </p:blipFill>
        <p:spPr bwMode="auto">
          <a:xfrm>
            <a:off x="2843808" y="4532348"/>
            <a:ext cx="3024336" cy="15609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052736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Кооперация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dirty="0" smtClean="0"/>
              <a:t>- </a:t>
            </a:r>
            <a:r>
              <a:rPr lang="ru-RU" sz="3200" b="1" dirty="0" smtClean="0"/>
              <a:t>особая форма организации труда, при которой много людей совместно участвует в одном и том же или в различных, но связанных между собой процессах труда.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432047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4К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1340768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764704"/>
            <a:ext cx="32571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ритическое 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27687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067944" y="2636912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067944" y="3645024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3356992"/>
            <a:ext cx="3675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51920" y="4725144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4509120"/>
            <a:ext cx="2917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кооперация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132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Развитие ключевых 4К-компетенций ребенка дошкольного возраста</vt:lpstr>
      <vt:lpstr>Слайд 2</vt:lpstr>
      <vt:lpstr>Пирамида формирования  компетенций</vt:lpstr>
      <vt:lpstr>Слайд 4</vt:lpstr>
      <vt:lpstr>Слайд 5</vt:lpstr>
      <vt:lpstr>Слайд 6</vt:lpstr>
      <vt:lpstr>Слайд 7</vt:lpstr>
      <vt:lpstr>Слайд 8</vt:lpstr>
      <vt:lpstr>Слайд 9</vt:lpstr>
      <vt:lpstr>Профессиональные навыки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компетенции современного ребенка  21 века</dc:title>
  <dc:creator>user</dc:creator>
  <cp:lastModifiedBy>user</cp:lastModifiedBy>
  <cp:revision>15</cp:revision>
  <dcterms:created xsi:type="dcterms:W3CDTF">2023-04-29T19:51:05Z</dcterms:created>
  <dcterms:modified xsi:type="dcterms:W3CDTF">2023-10-04T14:15:16Z</dcterms:modified>
</cp:coreProperties>
</file>