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84E73A-76D2-4CD3-AF70-A3B4B7E402E3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C45F2C-3E10-4E49-9924-85C096FF76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4E73A-76D2-4CD3-AF70-A3B4B7E402E3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C45F2C-3E10-4E49-9924-85C096FF76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4E73A-76D2-4CD3-AF70-A3B4B7E402E3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C45F2C-3E10-4E49-9924-85C096FF76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4E73A-76D2-4CD3-AF70-A3B4B7E402E3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C45F2C-3E10-4E49-9924-85C096FF760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4E73A-76D2-4CD3-AF70-A3B4B7E402E3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C45F2C-3E10-4E49-9924-85C096FF760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4E73A-76D2-4CD3-AF70-A3B4B7E402E3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C45F2C-3E10-4E49-9924-85C096FF760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4E73A-76D2-4CD3-AF70-A3B4B7E402E3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C45F2C-3E10-4E49-9924-85C096FF760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4E73A-76D2-4CD3-AF70-A3B4B7E402E3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C45F2C-3E10-4E49-9924-85C096FF760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4E73A-76D2-4CD3-AF70-A3B4B7E402E3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C45F2C-3E10-4E49-9924-85C096FF76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084E73A-76D2-4CD3-AF70-A3B4B7E402E3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C45F2C-3E10-4E49-9924-85C096FF760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84E73A-76D2-4CD3-AF70-A3B4B7E402E3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C45F2C-3E10-4E49-9924-85C096FF760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84E73A-76D2-4CD3-AF70-A3B4B7E402E3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8C45F2C-3E10-4E49-9924-85C096FF760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1584175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СЛОЖНОПОДЧИНЕННЫЕ ПРЕДЛОЖЕНИЯ С ПРИДАТОЧНЫМИ ИЗЪЯСНИТЕЛЬНЫМИ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45024"/>
            <a:ext cx="8134672" cy="1872207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Черняк 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Анна Владимировна,</a:t>
            </a:r>
          </a:p>
          <a:p>
            <a:pPr algn="l"/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                                       учитель 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русского языка и литературы</a:t>
            </a:r>
          </a:p>
          <a:p>
            <a:pPr algn="l"/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7000" dirty="0" err="1" smtClean="0">
                <a:latin typeface="Times New Roman" pitchFamily="18" charset="0"/>
                <a:cs typeface="Times New Roman" pitchFamily="18" charset="0"/>
              </a:rPr>
              <a:t>Бобровичской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 средней школы</a:t>
            </a:r>
          </a:p>
          <a:p>
            <a:pPr algn="l"/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7000" dirty="0" err="1" smtClean="0">
                <a:latin typeface="Times New Roman" pitchFamily="18" charset="0"/>
                <a:cs typeface="Times New Roman" pitchFamily="18" charset="0"/>
              </a:rPr>
              <a:t>Ивьевского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7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Рисунок 4" descr="сов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140968"/>
            <a:ext cx="3347864" cy="18606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	Понятие Родины вмещает всё, что может вместить наша жизнь.</a:t>
            </a: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что?</a:t>
            </a:r>
          </a:p>
          <a:p>
            <a:pPr algn="just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…мест.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что…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3707904" y="422108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707904" y="4221088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364088" y="422108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	Я не знаю, что… (кто, какой, чей, где, сколько, когда).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Продолжите предложение…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а) Мне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приснился сон, которого никогда не мог я позабыть.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б) Я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направился к тому месту, где была у меня спрятана лодка.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в) Скорее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всего, он рисовал то, что видел вокруг себя.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Найдите 3 лишнее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а) За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работой мы не замечали, как быстро прошло время.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б) Коридор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что вёл в гостиную, был заставлен старой мебелью.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в) 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 интересом читаю Чехова и удивляюсь, как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писатель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лаконично и с юмором всё изложил.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Найдите 3 лишнее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	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считаю, что мы должны ее оберегать.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	И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сегодня я с гордостью могу сказать, что моя родина – Беларусь.</a:t>
            </a:r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Работа с текстом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16, упр.156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908720"/>
            <a:ext cx="861666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4D4D4D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</TotalTime>
  <Words>140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СЛОЖНОПОДЧИНЕННЫЕ ПРЕДЛОЖЕНИЯ С ПРИДАТОЧНЫМИ ИЗЪЯСНИТЕЛЬНЫМИ </vt:lpstr>
      <vt:lpstr>ПРИМЕР</vt:lpstr>
      <vt:lpstr>Продолжите предложение…</vt:lpstr>
      <vt:lpstr>Найдите 3 лишнее</vt:lpstr>
      <vt:lpstr>Найдите 3 лишнее</vt:lpstr>
      <vt:lpstr>Работа с текстом</vt:lpstr>
      <vt:lpstr>Домашнее задание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СЛОЖНОСОЧИНЕННЫЕ ПРЕДЛОЖЕНИЯ С ПРИДАТОЧНЫМИ ИЗЪЯСНИТЕЛЬНЫМИ </dc:title>
  <dc:creator>USER</dc:creator>
  <cp:lastModifiedBy>USER</cp:lastModifiedBy>
  <cp:revision>9</cp:revision>
  <dcterms:created xsi:type="dcterms:W3CDTF">2022-11-22T13:56:26Z</dcterms:created>
  <dcterms:modified xsi:type="dcterms:W3CDTF">2022-11-22T14:53:25Z</dcterms:modified>
</cp:coreProperties>
</file>