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presentationml.notesSlide+xml" PartName="/ppt/notesSlides/notesSlide2.xml"/>
  <Override ContentType="application/vnd.openxmlformats-officedocument.drawingml.diagramColors+xml" PartName="/ppt/diagrams/colors1.xml"/>
  <Override ContentType="application/vnd.ms-office.drawingml.diagramDrawing+xml" PartName="/ppt/diagrams/drawing2.xml"/>
  <Override ContentType="application/binary" PartName="/ppt/metadata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drawingml.diagramStyle+xml" PartName="/ppt/diagrams/quickStyl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drawingml.diagramStyle+xml" PartName="/ppt/diagrams/quickStyle1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drawingml.diagramLayout+xml" PartName="/ppt/diagrams/layout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drawingml.diagramLayout+xml" PartName="/ppt/diagrams/layout1.xml"/>
  <Override ContentType="application/vnd.openxmlformats-officedocument.drawingml.diagramData+xml" PartName="/ppt/diagrams/data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drawingml.diagramData+xml" PartName="/ppt/diagrams/data1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Layout+xml" PartName="/ppt/slideLayouts/slideLayout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drawingml.diagramColors+xml" PartName="/ppt/diagrams/colors2.xml"/>
  <Default ContentType="image/png" Extension="png"/>
  <Override ContentType="application/vnd.openxmlformats-officedocument.presentationml.slide+xml" PartName="/ppt/slides/slide3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openxmlformats-officedocument.theme+xml" PartName="/ppt/theme/theme2.xml"/>
  <Override ContentType="application/vnd.ms-office.drawingml.diagramDrawing+xml" PartName="/ppt/diagrams/drawing1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69" r:id="rId2"/>
    <p:sldId id="274" r:id="rId3"/>
    <p:sldId id="260" r:id="rId4"/>
    <p:sldId id="257" r:id="rId5"/>
    <p:sldId id="265" r:id="rId6"/>
    <p:sldId id="268" r:id="rId7"/>
    <p:sldId id="270" r:id="rId8"/>
    <p:sldId id="273" r:id="rId9"/>
    <p:sldId id="271" r:id="rId10"/>
    <p:sldId id="264" r:id="rId11"/>
    <p:sldId id="263" r:id="rId12"/>
    <p:sldId id="259" r:id="rId13"/>
    <p:sldId id="272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pos="438">
          <p15:clr>
            <a:srgbClr val="A4A3A4"/>
          </p15:clr>
        </p15:guide>
        <p15:guide id="2" orient="horz" pos="64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7355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ONirKAuRmyJ/dpHXhV9MRqNeH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CECE"/>
    <a:srgbClr val="70AD47"/>
    <a:srgbClr val="0C6866"/>
    <a:srgbClr val="6F5E7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4BBF9B4-B2B9-4895-8F33-872E99DC10BE}">
  <a:tblStyle styleId="{64BBF9B4-B2B9-4895-8F33-872E99DC10B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640"/>
        <p:guide orient="horz" pos="3974"/>
        <p:guide orient="horz" pos="890"/>
        <p:guide pos="438"/>
        <p:guide pos="73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FDEB52-E36C-44C5-AD00-3D0D234D288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E475A0-A02D-4C08-B94F-EEBD7AC1029A}">
      <dgm:prSet phldrT="[Текст]" custT="1"/>
      <dgm:spPr>
        <a:solidFill>
          <a:schemeClr val="bg1"/>
        </a:solidFill>
        <a:ln w="38100">
          <a:solidFill>
            <a:srgbClr val="6F5E79"/>
          </a:solidFill>
        </a:ln>
      </dgm:spPr>
      <dgm:t>
        <a:bodyPr/>
        <a:lstStyle/>
        <a:p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Форматирование символов</a:t>
          </a:r>
        </a:p>
      </dgm:t>
    </dgm:pt>
    <dgm:pt modelId="{EE6AA829-2E0C-4E88-886C-68B139BEBFFF}" type="parTrans" cxnId="{570BF734-ECA7-4922-B896-B68784F66470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1C3156-936C-4F03-8F66-CFBDAF25DB59}" type="sibTrans" cxnId="{570BF734-ECA7-4922-B896-B68784F66470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09566B2-72D5-4558-BA95-F4FBEB591B42}">
      <dgm:prSet phldrT="[Текст]" custT="1"/>
      <dgm:spPr>
        <a:solidFill>
          <a:schemeClr val="bg1"/>
        </a:solidFill>
        <a:ln w="38100">
          <a:solidFill>
            <a:srgbClr val="6F5E79"/>
          </a:solidFill>
        </a:ln>
      </dgm:spPr>
      <dgm:t>
        <a:bodyPr/>
        <a:lstStyle/>
        <a:p>
          <a:r>
            <a:rPr lang="ru-RU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Шрифт</a:t>
          </a:r>
        </a:p>
      </dgm:t>
    </dgm:pt>
    <dgm:pt modelId="{531FA9FF-4CC4-4334-82BB-DAE4AFC9FE82}" type="parTrans" cxnId="{0566279E-73E4-4A6F-90B3-542A8A173465}">
      <dgm:prSet/>
      <dgm:spPr>
        <a:ln>
          <a:solidFill>
            <a:srgbClr val="6F5E79"/>
          </a:solidFill>
        </a:ln>
      </dgm:spPr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40BA0F1-8E95-46B5-BE5B-865BA960CE55}" type="sibTrans" cxnId="{0566279E-73E4-4A6F-90B3-542A8A173465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79FA6D1-21A6-4A85-9E43-D168C68B0202}">
      <dgm:prSet phldrT="[Текст]" custT="1"/>
      <dgm:spPr>
        <a:solidFill>
          <a:schemeClr val="bg1"/>
        </a:solidFill>
        <a:ln w="38100">
          <a:solidFill>
            <a:srgbClr val="6F5E79"/>
          </a:solidFill>
        </a:ln>
      </dgm:spPr>
      <dgm:t>
        <a:bodyPr/>
        <a:lstStyle/>
        <a:p>
          <a:r>
            <a:rPr lang="ru-RU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Размер</a:t>
          </a:r>
        </a:p>
      </dgm:t>
    </dgm:pt>
    <dgm:pt modelId="{42F953CC-2E5C-4C24-874E-77DE77E0CA9E}" type="parTrans" cxnId="{9AEA1A82-9E19-40B7-9992-113F00A5FBCA}">
      <dgm:prSet/>
      <dgm:spPr>
        <a:ln>
          <a:solidFill>
            <a:srgbClr val="6F5E79"/>
          </a:solidFill>
        </a:ln>
      </dgm:spPr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ABD4998-532B-4EC8-BDF7-3C0333BCDB63}" type="sibTrans" cxnId="{9AEA1A82-9E19-40B7-9992-113F00A5FBCA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A7C355-C271-4F90-BEC1-5AE46F35523E}">
      <dgm:prSet phldrT="[Текст]" custT="1"/>
      <dgm:spPr>
        <a:solidFill>
          <a:schemeClr val="bg1"/>
        </a:solidFill>
        <a:ln w="38100">
          <a:solidFill>
            <a:srgbClr val="6F5E79"/>
          </a:solidFill>
        </a:ln>
      </dgm:spPr>
      <dgm:t>
        <a:bodyPr/>
        <a:lstStyle/>
        <a:p>
          <a:r>
            <a:rPr lang="ru-RU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Начертание</a:t>
          </a:r>
        </a:p>
      </dgm:t>
    </dgm:pt>
    <dgm:pt modelId="{0BED8BEE-BAB8-4E9D-A8E8-C0304B0F480C}" type="parTrans" cxnId="{B23C34C5-3040-426B-8573-C0EEE8E0C705}">
      <dgm:prSet/>
      <dgm:spPr>
        <a:ln>
          <a:solidFill>
            <a:srgbClr val="6F5E79"/>
          </a:solidFill>
        </a:ln>
      </dgm:spPr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FFC99-6699-42DB-A369-00AE20508076}" type="sibTrans" cxnId="{B23C34C5-3040-426B-8573-C0EEE8E0C705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EA05C6C-D08C-427D-B4CC-BAFF31E4E2D7}">
      <dgm:prSet phldrT="[Текст]" custT="1"/>
      <dgm:spPr>
        <a:solidFill>
          <a:schemeClr val="bg1"/>
        </a:solidFill>
        <a:ln w="38100">
          <a:solidFill>
            <a:srgbClr val="6F5E79"/>
          </a:solidFill>
        </a:ln>
      </dgm:spPr>
      <dgm:t>
        <a:bodyPr/>
        <a:lstStyle/>
        <a:p>
          <a:r>
            <a:rPr lang="ru-RU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Цвет</a:t>
          </a:r>
        </a:p>
      </dgm:t>
    </dgm:pt>
    <dgm:pt modelId="{2583FD1E-1740-453A-9E9C-ACFE065921E9}" type="parTrans" cxnId="{4D1904EA-51F7-4787-9B33-3CB35B134B88}">
      <dgm:prSet/>
      <dgm:spPr>
        <a:ln>
          <a:solidFill>
            <a:srgbClr val="6F5E79"/>
          </a:solidFill>
        </a:ln>
      </dgm:spPr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765AA5-8D34-4F65-9751-535B53902A47}" type="sibTrans" cxnId="{4D1904EA-51F7-4787-9B33-3CB35B134B88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99B600-713B-4A5C-B496-F57DD1BCC60C}" type="pres">
      <dgm:prSet presAssocID="{87FDEB52-E36C-44C5-AD00-3D0D234D288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0AECD3-FD4A-4D2C-8AC2-FA4BF80029A4}" type="pres">
      <dgm:prSet presAssocID="{E2E475A0-A02D-4C08-B94F-EEBD7AC1029A}" presName="root1" presStyleCnt="0"/>
      <dgm:spPr/>
    </dgm:pt>
    <dgm:pt modelId="{FEFFA2F5-C24F-4FFC-9387-B23F7ADAC514}" type="pres">
      <dgm:prSet presAssocID="{E2E475A0-A02D-4C08-B94F-EEBD7AC1029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2D25B0-7CF3-473F-A6D5-53BF00EB8735}" type="pres">
      <dgm:prSet presAssocID="{E2E475A0-A02D-4C08-B94F-EEBD7AC1029A}" presName="level2hierChild" presStyleCnt="0"/>
      <dgm:spPr/>
    </dgm:pt>
    <dgm:pt modelId="{A8B7B621-96CF-460D-B467-4AF01CC3720B}" type="pres">
      <dgm:prSet presAssocID="{531FA9FF-4CC4-4334-82BB-DAE4AFC9FE82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D0299832-3FB5-45B9-AAC6-94307925B0F6}" type="pres">
      <dgm:prSet presAssocID="{531FA9FF-4CC4-4334-82BB-DAE4AFC9FE82}" presName="connTx" presStyleLbl="parChTrans1D2" presStyleIdx="0" presStyleCnt="4"/>
      <dgm:spPr/>
      <dgm:t>
        <a:bodyPr/>
        <a:lstStyle/>
        <a:p>
          <a:endParaRPr lang="ru-RU"/>
        </a:p>
      </dgm:t>
    </dgm:pt>
    <dgm:pt modelId="{AFD70386-9004-4A24-8D9E-EB6D42DCDD90}" type="pres">
      <dgm:prSet presAssocID="{509566B2-72D5-4558-BA95-F4FBEB591B42}" presName="root2" presStyleCnt="0"/>
      <dgm:spPr/>
    </dgm:pt>
    <dgm:pt modelId="{91F489B2-E021-4D6C-BC5A-A9C15D370310}" type="pres">
      <dgm:prSet presAssocID="{509566B2-72D5-4558-BA95-F4FBEB591B42}" presName="LevelTwoTextNode" presStyleLbl="node2" presStyleIdx="0" presStyleCnt="4" custScaleX="113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5F8AF6-E637-4FB0-BD07-A80636F66477}" type="pres">
      <dgm:prSet presAssocID="{509566B2-72D5-4558-BA95-F4FBEB591B42}" presName="level3hierChild" presStyleCnt="0"/>
      <dgm:spPr/>
    </dgm:pt>
    <dgm:pt modelId="{31C590DD-2076-48C4-8D32-D9866671CB61}" type="pres">
      <dgm:prSet presAssocID="{42F953CC-2E5C-4C24-874E-77DE77E0CA9E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F12F435A-1811-42CC-B70F-9D05225AF11D}" type="pres">
      <dgm:prSet presAssocID="{42F953CC-2E5C-4C24-874E-77DE77E0CA9E}" presName="connTx" presStyleLbl="parChTrans1D2" presStyleIdx="1" presStyleCnt="4"/>
      <dgm:spPr/>
      <dgm:t>
        <a:bodyPr/>
        <a:lstStyle/>
        <a:p>
          <a:endParaRPr lang="ru-RU"/>
        </a:p>
      </dgm:t>
    </dgm:pt>
    <dgm:pt modelId="{E2F15B78-4334-4FF5-A5AD-9312DA00F13C}" type="pres">
      <dgm:prSet presAssocID="{679FA6D1-21A6-4A85-9E43-D168C68B0202}" presName="root2" presStyleCnt="0"/>
      <dgm:spPr/>
    </dgm:pt>
    <dgm:pt modelId="{BAA4DBEA-A181-4DEC-B870-71A7532BBAEE}" type="pres">
      <dgm:prSet presAssocID="{679FA6D1-21A6-4A85-9E43-D168C68B0202}" presName="LevelTwoTextNode" presStyleLbl="node2" presStyleIdx="1" presStyleCnt="4" custScaleX="113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AAD68C-CB25-4401-8B9F-FFFA77B9B891}" type="pres">
      <dgm:prSet presAssocID="{679FA6D1-21A6-4A85-9E43-D168C68B0202}" presName="level3hierChild" presStyleCnt="0"/>
      <dgm:spPr/>
    </dgm:pt>
    <dgm:pt modelId="{5DFD64C5-0358-466A-BCEA-987B3D81D83C}" type="pres">
      <dgm:prSet presAssocID="{0BED8BEE-BAB8-4E9D-A8E8-C0304B0F480C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C3F8EF8A-0CDF-400A-A185-BC321D071C2A}" type="pres">
      <dgm:prSet presAssocID="{0BED8BEE-BAB8-4E9D-A8E8-C0304B0F480C}" presName="connTx" presStyleLbl="parChTrans1D2" presStyleIdx="2" presStyleCnt="4"/>
      <dgm:spPr/>
      <dgm:t>
        <a:bodyPr/>
        <a:lstStyle/>
        <a:p>
          <a:endParaRPr lang="ru-RU"/>
        </a:p>
      </dgm:t>
    </dgm:pt>
    <dgm:pt modelId="{B02F540C-C2E6-4DCB-BD29-A7B367BBA821}" type="pres">
      <dgm:prSet presAssocID="{25A7C355-C271-4F90-BEC1-5AE46F35523E}" presName="root2" presStyleCnt="0"/>
      <dgm:spPr/>
    </dgm:pt>
    <dgm:pt modelId="{CB66303D-F0E2-4365-832A-F7C8277DBBA5}" type="pres">
      <dgm:prSet presAssocID="{25A7C355-C271-4F90-BEC1-5AE46F35523E}" presName="LevelTwoTextNode" presStyleLbl="node2" presStyleIdx="2" presStyleCnt="4" custScaleX="113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77DD2B-28ED-47F5-B11A-A7D67B7F502F}" type="pres">
      <dgm:prSet presAssocID="{25A7C355-C271-4F90-BEC1-5AE46F35523E}" presName="level3hierChild" presStyleCnt="0"/>
      <dgm:spPr/>
    </dgm:pt>
    <dgm:pt modelId="{35F165FB-AB4C-4A61-8337-7276DBCFD42C}" type="pres">
      <dgm:prSet presAssocID="{2583FD1E-1740-453A-9E9C-ACFE065921E9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EEE77718-1C7E-4612-8D36-3E89ECBCAC35}" type="pres">
      <dgm:prSet presAssocID="{2583FD1E-1740-453A-9E9C-ACFE065921E9}" presName="connTx" presStyleLbl="parChTrans1D2" presStyleIdx="3" presStyleCnt="4"/>
      <dgm:spPr/>
      <dgm:t>
        <a:bodyPr/>
        <a:lstStyle/>
        <a:p>
          <a:endParaRPr lang="ru-RU"/>
        </a:p>
      </dgm:t>
    </dgm:pt>
    <dgm:pt modelId="{327A5A53-483E-4768-8933-0C13C38FAEAF}" type="pres">
      <dgm:prSet presAssocID="{7EA05C6C-D08C-427D-B4CC-BAFF31E4E2D7}" presName="root2" presStyleCnt="0"/>
      <dgm:spPr/>
    </dgm:pt>
    <dgm:pt modelId="{E911F84E-0F28-4363-AB76-946C3C13EB5B}" type="pres">
      <dgm:prSet presAssocID="{7EA05C6C-D08C-427D-B4CC-BAFF31E4E2D7}" presName="LevelTwoTextNode" presStyleLbl="node2" presStyleIdx="3" presStyleCnt="4" custScaleX="113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0A67B0-D36D-4977-8339-1E813E0A9DF7}" type="pres">
      <dgm:prSet presAssocID="{7EA05C6C-D08C-427D-B4CC-BAFF31E4E2D7}" presName="level3hierChild" presStyleCnt="0"/>
      <dgm:spPr/>
    </dgm:pt>
  </dgm:ptLst>
  <dgm:cxnLst>
    <dgm:cxn modelId="{9454FB63-BAD7-4D96-A500-63B4E0BE5A16}" type="presOf" srcId="{679FA6D1-21A6-4A85-9E43-D168C68B0202}" destId="{BAA4DBEA-A181-4DEC-B870-71A7532BBAEE}" srcOrd="0" destOrd="0" presId="urn:microsoft.com/office/officeart/2008/layout/HorizontalMultiLevelHierarchy"/>
    <dgm:cxn modelId="{4E38EB9D-09EE-49A7-A591-B1F1836811DA}" type="presOf" srcId="{42F953CC-2E5C-4C24-874E-77DE77E0CA9E}" destId="{F12F435A-1811-42CC-B70F-9D05225AF11D}" srcOrd="1" destOrd="0" presId="urn:microsoft.com/office/officeart/2008/layout/HorizontalMultiLevelHierarchy"/>
    <dgm:cxn modelId="{B23C34C5-3040-426B-8573-C0EEE8E0C705}" srcId="{E2E475A0-A02D-4C08-B94F-EEBD7AC1029A}" destId="{25A7C355-C271-4F90-BEC1-5AE46F35523E}" srcOrd="2" destOrd="0" parTransId="{0BED8BEE-BAB8-4E9D-A8E8-C0304B0F480C}" sibTransId="{6B7FFC99-6699-42DB-A369-00AE20508076}"/>
    <dgm:cxn modelId="{0566279E-73E4-4A6F-90B3-542A8A173465}" srcId="{E2E475A0-A02D-4C08-B94F-EEBD7AC1029A}" destId="{509566B2-72D5-4558-BA95-F4FBEB591B42}" srcOrd="0" destOrd="0" parTransId="{531FA9FF-4CC4-4334-82BB-DAE4AFC9FE82}" sibTransId="{640BA0F1-8E95-46B5-BE5B-865BA960CE55}"/>
    <dgm:cxn modelId="{E744DBBA-0592-4498-8B98-C6434D9AC299}" type="presOf" srcId="{509566B2-72D5-4558-BA95-F4FBEB591B42}" destId="{91F489B2-E021-4D6C-BC5A-A9C15D370310}" srcOrd="0" destOrd="0" presId="urn:microsoft.com/office/officeart/2008/layout/HorizontalMultiLevelHierarchy"/>
    <dgm:cxn modelId="{4D1904EA-51F7-4787-9B33-3CB35B134B88}" srcId="{E2E475A0-A02D-4C08-B94F-EEBD7AC1029A}" destId="{7EA05C6C-D08C-427D-B4CC-BAFF31E4E2D7}" srcOrd="3" destOrd="0" parTransId="{2583FD1E-1740-453A-9E9C-ACFE065921E9}" sibTransId="{18765AA5-8D34-4F65-9751-535B53902A47}"/>
    <dgm:cxn modelId="{5BE4467E-773A-4AA8-A05F-92CCC6ADA5D7}" type="presOf" srcId="{25A7C355-C271-4F90-BEC1-5AE46F35523E}" destId="{CB66303D-F0E2-4365-832A-F7C8277DBBA5}" srcOrd="0" destOrd="0" presId="urn:microsoft.com/office/officeart/2008/layout/HorizontalMultiLevelHierarchy"/>
    <dgm:cxn modelId="{092D1BB5-FA0A-4009-B61A-5A26DE02EDDD}" type="presOf" srcId="{0BED8BEE-BAB8-4E9D-A8E8-C0304B0F480C}" destId="{5DFD64C5-0358-466A-BCEA-987B3D81D83C}" srcOrd="0" destOrd="0" presId="urn:microsoft.com/office/officeart/2008/layout/HorizontalMultiLevelHierarchy"/>
    <dgm:cxn modelId="{DE4BD214-E088-4782-8F30-4CDE2676BA26}" type="presOf" srcId="{531FA9FF-4CC4-4334-82BB-DAE4AFC9FE82}" destId="{A8B7B621-96CF-460D-B467-4AF01CC3720B}" srcOrd="0" destOrd="0" presId="urn:microsoft.com/office/officeart/2008/layout/HorizontalMultiLevelHierarchy"/>
    <dgm:cxn modelId="{6DEDD48D-D377-40D7-9954-6306D682EC45}" type="presOf" srcId="{531FA9FF-4CC4-4334-82BB-DAE4AFC9FE82}" destId="{D0299832-3FB5-45B9-AAC6-94307925B0F6}" srcOrd="1" destOrd="0" presId="urn:microsoft.com/office/officeart/2008/layout/HorizontalMultiLevelHierarchy"/>
    <dgm:cxn modelId="{D3673E85-36BC-40C8-81D5-8CA5C23B1217}" type="presOf" srcId="{2583FD1E-1740-453A-9E9C-ACFE065921E9}" destId="{35F165FB-AB4C-4A61-8337-7276DBCFD42C}" srcOrd="0" destOrd="0" presId="urn:microsoft.com/office/officeart/2008/layout/HorizontalMultiLevelHierarchy"/>
    <dgm:cxn modelId="{3D167356-71F7-4F52-BE2C-9B188DF4A216}" type="presOf" srcId="{7EA05C6C-D08C-427D-B4CC-BAFF31E4E2D7}" destId="{E911F84E-0F28-4363-AB76-946C3C13EB5B}" srcOrd="0" destOrd="0" presId="urn:microsoft.com/office/officeart/2008/layout/HorizontalMultiLevelHierarchy"/>
    <dgm:cxn modelId="{570BF734-ECA7-4922-B896-B68784F66470}" srcId="{87FDEB52-E36C-44C5-AD00-3D0D234D2889}" destId="{E2E475A0-A02D-4C08-B94F-EEBD7AC1029A}" srcOrd="0" destOrd="0" parTransId="{EE6AA829-2E0C-4E88-886C-68B139BEBFFF}" sibTransId="{AC1C3156-936C-4F03-8F66-CFBDAF25DB59}"/>
    <dgm:cxn modelId="{E0C1FCB2-8FB8-4904-A971-C9EBCB946643}" type="presOf" srcId="{2583FD1E-1740-453A-9E9C-ACFE065921E9}" destId="{EEE77718-1C7E-4612-8D36-3E89ECBCAC35}" srcOrd="1" destOrd="0" presId="urn:microsoft.com/office/officeart/2008/layout/HorizontalMultiLevelHierarchy"/>
    <dgm:cxn modelId="{1F78D4EC-C99B-44A1-9C52-D42F50183775}" type="presOf" srcId="{87FDEB52-E36C-44C5-AD00-3D0D234D2889}" destId="{7A99B600-713B-4A5C-B496-F57DD1BCC60C}" srcOrd="0" destOrd="0" presId="urn:microsoft.com/office/officeart/2008/layout/HorizontalMultiLevelHierarchy"/>
    <dgm:cxn modelId="{9AEA1A82-9E19-40B7-9992-113F00A5FBCA}" srcId="{E2E475A0-A02D-4C08-B94F-EEBD7AC1029A}" destId="{679FA6D1-21A6-4A85-9E43-D168C68B0202}" srcOrd="1" destOrd="0" parTransId="{42F953CC-2E5C-4C24-874E-77DE77E0CA9E}" sibTransId="{3ABD4998-532B-4EC8-BDF7-3C0333BCDB63}"/>
    <dgm:cxn modelId="{653AECDA-C11F-4F4A-94B4-4D9901EA8EAE}" type="presOf" srcId="{E2E475A0-A02D-4C08-B94F-EEBD7AC1029A}" destId="{FEFFA2F5-C24F-4FFC-9387-B23F7ADAC514}" srcOrd="0" destOrd="0" presId="urn:microsoft.com/office/officeart/2008/layout/HorizontalMultiLevelHierarchy"/>
    <dgm:cxn modelId="{6461FEE6-A1DF-439D-8415-F79A80224DF7}" type="presOf" srcId="{42F953CC-2E5C-4C24-874E-77DE77E0CA9E}" destId="{31C590DD-2076-48C4-8D32-D9866671CB61}" srcOrd="0" destOrd="0" presId="urn:microsoft.com/office/officeart/2008/layout/HorizontalMultiLevelHierarchy"/>
    <dgm:cxn modelId="{F5E8AFCA-283A-4D62-A256-89946F650DF3}" type="presOf" srcId="{0BED8BEE-BAB8-4E9D-A8E8-C0304B0F480C}" destId="{C3F8EF8A-0CDF-400A-A185-BC321D071C2A}" srcOrd="1" destOrd="0" presId="urn:microsoft.com/office/officeart/2008/layout/HorizontalMultiLevelHierarchy"/>
    <dgm:cxn modelId="{E95BDBDA-CCC4-44FF-9EEA-35E1122B3982}" type="presParOf" srcId="{7A99B600-713B-4A5C-B496-F57DD1BCC60C}" destId="{EE0AECD3-FD4A-4D2C-8AC2-FA4BF80029A4}" srcOrd="0" destOrd="0" presId="urn:microsoft.com/office/officeart/2008/layout/HorizontalMultiLevelHierarchy"/>
    <dgm:cxn modelId="{F48A5732-6530-4B9E-8901-40681B4A4B28}" type="presParOf" srcId="{EE0AECD3-FD4A-4D2C-8AC2-FA4BF80029A4}" destId="{FEFFA2F5-C24F-4FFC-9387-B23F7ADAC514}" srcOrd="0" destOrd="0" presId="urn:microsoft.com/office/officeart/2008/layout/HorizontalMultiLevelHierarchy"/>
    <dgm:cxn modelId="{13559A06-15D2-4EDB-943D-194C3864BFB7}" type="presParOf" srcId="{EE0AECD3-FD4A-4D2C-8AC2-FA4BF80029A4}" destId="{272D25B0-7CF3-473F-A6D5-53BF00EB8735}" srcOrd="1" destOrd="0" presId="urn:microsoft.com/office/officeart/2008/layout/HorizontalMultiLevelHierarchy"/>
    <dgm:cxn modelId="{B13AE4B5-328D-460A-9FF6-9047FA81EF3E}" type="presParOf" srcId="{272D25B0-7CF3-473F-A6D5-53BF00EB8735}" destId="{A8B7B621-96CF-460D-B467-4AF01CC3720B}" srcOrd="0" destOrd="0" presId="urn:microsoft.com/office/officeart/2008/layout/HorizontalMultiLevelHierarchy"/>
    <dgm:cxn modelId="{0863DF5E-62A3-46D2-AE05-67B1260F84D4}" type="presParOf" srcId="{A8B7B621-96CF-460D-B467-4AF01CC3720B}" destId="{D0299832-3FB5-45B9-AAC6-94307925B0F6}" srcOrd="0" destOrd="0" presId="urn:microsoft.com/office/officeart/2008/layout/HorizontalMultiLevelHierarchy"/>
    <dgm:cxn modelId="{57AD1FBB-9E8F-4BE0-AE16-138AD85EB9DD}" type="presParOf" srcId="{272D25B0-7CF3-473F-A6D5-53BF00EB8735}" destId="{AFD70386-9004-4A24-8D9E-EB6D42DCDD90}" srcOrd="1" destOrd="0" presId="urn:microsoft.com/office/officeart/2008/layout/HorizontalMultiLevelHierarchy"/>
    <dgm:cxn modelId="{CADAD82E-79C0-4C8E-A74E-210B3084E7C3}" type="presParOf" srcId="{AFD70386-9004-4A24-8D9E-EB6D42DCDD90}" destId="{91F489B2-E021-4D6C-BC5A-A9C15D370310}" srcOrd="0" destOrd="0" presId="urn:microsoft.com/office/officeart/2008/layout/HorizontalMultiLevelHierarchy"/>
    <dgm:cxn modelId="{C35EECFF-F642-4BD9-8F88-88BE7EC11E02}" type="presParOf" srcId="{AFD70386-9004-4A24-8D9E-EB6D42DCDD90}" destId="{125F8AF6-E637-4FB0-BD07-A80636F66477}" srcOrd="1" destOrd="0" presId="urn:microsoft.com/office/officeart/2008/layout/HorizontalMultiLevelHierarchy"/>
    <dgm:cxn modelId="{3DC226CE-6030-42DB-B9AD-30E3488A634C}" type="presParOf" srcId="{272D25B0-7CF3-473F-A6D5-53BF00EB8735}" destId="{31C590DD-2076-48C4-8D32-D9866671CB61}" srcOrd="2" destOrd="0" presId="urn:microsoft.com/office/officeart/2008/layout/HorizontalMultiLevelHierarchy"/>
    <dgm:cxn modelId="{9B62A16A-5F11-46EC-84F2-DC65F8D3EEA4}" type="presParOf" srcId="{31C590DD-2076-48C4-8D32-D9866671CB61}" destId="{F12F435A-1811-42CC-B70F-9D05225AF11D}" srcOrd="0" destOrd="0" presId="urn:microsoft.com/office/officeart/2008/layout/HorizontalMultiLevelHierarchy"/>
    <dgm:cxn modelId="{F3E533F9-45D7-448C-A75F-295DE20F16AC}" type="presParOf" srcId="{272D25B0-7CF3-473F-A6D5-53BF00EB8735}" destId="{E2F15B78-4334-4FF5-A5AD-9312DA00F13C}" srcOrd="3" destOrd="0" presId="urn:microsoft.com/office/officeart/2008/layout/HorizontalMultiLevelHierarchy"/>
    <dgm:cxn modelId="{C2FB2C57-4A2F-4BAE-BDB3-EB22CAA3A46B}" type="presParOf" srcId="{E2F15B78-4334-4FF5-A5AD-9312DA00F13C}" destId="{BAA4DBEA-A181-4DEC-B870-71A7532BBAEE}" srcOrd="0" destOrd="0" presId="urn:microsoft.com/office/officeart/2008/layout/HorizontalMultiLevelHierarchy"/>
    <dgm:cxn modelId="{A67417B8-520D-4909-A6DA-154689F6EF4E}" type="presParOf" srcId="{E2F15B78-4334-4FF5-A5AD-9312DA00F13C}" destId="{E1AAD68C-CB25-4401-8B9F-FFFA77B9B891}" srcOrd="1" destOrd="0" presId="urn:microsoft.com/office/officeart/2008/layout/HorizontalMultiLevelHierarchy"/>
    <dgm:cxn modelId="{EE983C17-4386-401E-8811-2691E74FD036}" type="presParOf" srcId="{272D25B0-7CF3-473F-A6D5-53BF00EB8735}" destId="{5DFD64C5-0358-466A-BCEA-987B3D81D83C}" srcOrd="4" destOrd="0" presId="urn:microsoft.com/office/officeart/2008/layout/HorizontalMultiLevelHierarchy"/>
    <dgm:cxn modelId="{50BECB6A-43FC-4F1E-A158-14AEEEF4EF0A}" type="presParOf" srcId="{5DFD64C5-0358-466A-BCEA-987B3D81D83C}" destId="{C3F8EF8A-0CDF-400A-A185-BC321D071C2A}" srcOrd="0" destOrd="0" presId="urn:microsoft.com/office/officeart/2008/layout/HorizontalMultiLevelHierarchy"/>
    <dgm:cxn modelId="{9FB39FFE-10A0-4E7A-8D8B-2C8F115F8096}" type="presParOf" srcId="{272D25B0-7CF3-473F-A6D5-53BF00EB8735}" destId="{B02F540C-C2E6-4DCB-BD29-A7B367BBA821}" srcOrd="5" destOrd="0" presId="urn:microsoft.com/office/officeart/2008/layout/HorizontalMultiLevelHierarchy"/>
    <dgm:cxn modelId="{C16012BD-E97D-48A2-8E16-0A247FD98317}" type="presParOf" srcId="{B02F540C-C2E6-4DCB-BD29-A7B367BBA821}" destId="{CB66303D-F0E2-4365-832A-F7C8277DBBA5}" srcOrd="0" destOrd="0" presId="urn:microsoft.com/office/officeart/2008/layout/HorizontalMultiLevelHierarchy"/>
    <dgm:cxn modelId="{E9B73F32-AA4C-4C14-989B-E30A6F39B22A}" type="presParOf" srcId="{B02F540C-C2E6-4DCB-BD29-A7B367BBA821}" destId="{0C77DD2B-28ED-47F5-B11A-A7D67B7F502F}" srcOrd="1" destOrd="0" presId="urn:microsoft.com/office/officeart/2008/layout/HorizontalMultiLevelHierarchy"/>
    <dgm:cxn modelId="{0A00EAE8-FAD1-4E7B-B394-0034D5A24966}" type="presParOf" srcId="{272D25B0-7CF3-473F-A6D5-53BF00EB8735}" destId="{35F165FB-AB4C-4A61-8337-7276DBCFD42C}" srcOrd="6" destOrd="0" presId="urn:microsoft.com/office/officeart/2008/layout/HorizontalMultiLevelHierarchy"/>
    <dgm:cxn modelId="{34C08CF6-DA19-4CBA-A629-BD8E9E6A2715}" type="presParOf" srcId="{35F165FB-AB4C-4A61-8337-7276DBCFD42C}" destId="{EEE77718-1C7E-4612-8D36-3E89ECBCAC35}" srcOrd="0" destOrd="0" presId="urn:microsoft.com/office/officeart/2008/layout/HorizontalMultiLevelHierarchy"/>
    <dgm:cxn modelId="{9435D71F-AC02-4E95-8B51-5729D5B7EB7F}" type="presParOf" srcId="{272D25B0-7CF3-473F-A6D5-53BF00EB8735}" destId="{327A5A53-483E-4768-8933-0C13C38FAEAF}" srcOrd="7" destOrd="0" presId="urn:microsoft.com/office/officeart/2008/layout/HorizontalMultiLevelHierarchy"/>
    <dgm:cxn modelId="{2CE04651-06C7-46A7-AB05-13059329813E}" type="presParOf" srcId="{327A5A53-483E-4768-8933-0C13C38FAEAF}" destId="{E911F84E-0F28-4363-AB76-946C3C13EB5B}" srcOrd="0" destOrd="0" presId="urn:microsoft.com/office/officeart/2008/layout/HorizontalMultiLevelHierarchy"/>
    <dgm:cxn modelId="{5EADAC60-3CC5-4385-BE3C-81CD0D483822}" type="presParOf" srcId="{327A5A53-483E-4768-8933-0C13C38FAEAF}" destId="{770A67B0-D36D-4977-8339-1E813E0A9DF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FDEB52-E36C-44C5-AD00-3D0D234D288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E475A0-A02D-4C08-B94F-EEBD7AC1029A}">
      <dgm:prSet phldrT="[Текст]" custT="1"/>
      <dgm:spPr>
        <a:solidFill>
          <a:schemeClr val="bg1"/>
        </a:solidFill>
        <a:ln w="38100">
          <a:solidFill>
            <a:srgbClr val="6F5E79"/>
          </a:solidFill>
        </a:ln>
      </dgm:spPr>
      <dgm:t>
        <a:bodyPr/>
        <a:lstStyle/>
        <a:p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Форматирование абзацев</a:t>
          </a:r>
        </a:p>
      </dgm:t>
    </dgm:pt>
    <dgm:pt modelId="{EE6AA829-2E0C-4E88-886C-68B139BEBFFF}" type="parTrans" cxnId="{570BF734-ECA7-4922-B896-B68784F66470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1C3156-936C-4F03-8F66-CFBDAF25DB59}" type="sibTrans" cxnId="{570BF734-ECA7-4922-B896-B68784F66470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09566B2-72D5-4558-BA95-F4FBEB591B42}">
      <dgm:prSet phldrT="[Текст]" custT="1"/>
      <dgm:spPr>
        <a:solidFill>
          <a:schemeClr val="bg1"/>
        </a:solidFill>
        <a:ln w="38100">
          <a:solidFill>
            <a:srgbClr val="6F5E79"/>
          </a:solidFill>
        </a:ln>
      </dgm:spPr>
      <dgm:t>
        <a:bodyPr/>
        <a:lstStyle/>
        <a:p>
          <a:r>
            <a:rPr lang="ru-RU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Выравнивание</a:t>
          </a:r>
        </a:p>
      </dgm:t>
    </dgm:pt>
    <dgm:pt modelId="{531FA9FF-4CC4-4334-82BB-DAE4AFC9FE82}" type="parTrans" cxnId="{0566279E-73E4-4A6F-90B3-542A8A173465}">
      <dgm:prSet/>
      <dgm:spPr>
        <a:ln>
          <a:solidFill>
            <a:srgbClr val="6F5E79"/>
          </a:solidFill>
        </a:ln>
      </dgm:spPr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40BA0F1-8E95-46B5-BE5B-865BA960CE55}" type="sibTrans" cxnId="{0566279E-73E4-4A6F-90B3-542A8A173465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79FA6D1-21A6-4A85-9E43-D168C68B0202}">
      <dgm:prSet phldrT="[Текст]" custT="1"/>
      <dgm:spPr>
        <a:solidFill>
          <a:schemeClr val="bg1"/>
        </a:solidFill>
        <a:ln w="38100">
          <a:solidFill>
            <a:srgbClr val="6F5E79"/>
          </a:solidFill>
        </a:ln>
      </dgm:spPr>
      <dgm:t>
        <a:bodyPr/>
        <a:lstStyle/>
        <a:p>
          <a:r>
            <a:rPr lang="ru-RU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Отступ</a:t>
          </a:r>
        </a:p>
      </dgm:t>
    </dgm:pt>
    <dgm:pt modelId="{42F953CC-2E5C-4C24-874E-77DE77E0CA9E}" type="parTrans" cxnId="{9AEA1A82-9E19-40B7-9992-113F00A5FBCA}">
      <dgm:prSet/>
      <dgm:spPr>
        <a:ln>
          <a:solidFill>
            <a:srgbClr val="6F5E79"/>
          </a:solidFill>
        </a:ln>
      </dgm:spPr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ABD4998-532B-4EC8-BDF7-3C0333BCDB63}" type="sibTrans" cxnId="{9AEA1A82-9E19-40B7-9992-113F00A5FBCA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A7C355-C271-4F90-BEC1-5AE46F35523E}">
      <dgm:prSet phldrT="[Текст]" custT="1"/>
      <dgm:spPr>
        <a:solidFill>
          <a:schemeClr val="bg1"/>
        </a:solidFill>
        <a:ln w="38100">
          <a:solidFill>
            <a:srgbClr val="6F5E79"/>
          </a:solidFill>
        </a:ln>
      </dgm:spPr>
      <dgm:t>
        <a:bodyPr/>
        <a:lstStyle/>
        <a:p>
          <a:r>
            <a:rPr lang="ru-RU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Интервал</a:t>
          </a:r>
        </a:p>
      </dgm:t>
    </dgm:pt>
    <dgm:pt modelId="{0BED8BEE-BAB8-4E9D-A8E8-C0304B0F480C}" type="parTrans" cxnId="{B23C34C5-3040-426B-8573-C0EEE8E0C705}">
      <dgm:prSet/>
      <dgm:spPr>
        <a:ln>
          <a:solidFill>
            <a:srgbClr val="6F5E79"/>
          </a:solidFill>
        </a:ln>
      </dgm:spPr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FFC99-6699-42DB-A369-00AE20508076}" type="sibTrans" cxnId="{B23C34C5-3040-426B-8573-C0EEE8E0C705}">
      <dgm:prSet/>
      <dgm:spPr/>
      <dgm:t>
        <a:bodyPr/>
        <a:lstStyle/>
        <a:p>
          <a:endParaRPr lang="ru-RU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99B600-713B-4A5C-B496-F57DD1BCC60C}" type="pres">
      <dgm:prSet presAssocID="{87FDEB52-E36C-44C5-AD00-3D0D234D288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0AECD3-FD4A-4D2C-8AC2-FA4BF80029A4}" type="pres">
      <dgm:prSet presAssocID="{E2E475A0-A02D-4C08-B94F-EEBD7AC1029A}" presName="root1" presStyleCnt="0"/>
      <dgm:spPr/>
    </dgm:pt>
    <dgm:pt modelId="{FEFFA2F5-C24F-4FFC-9387-B23F7ADAC514}" type="pres">
      <dgm:prSet presAssocID="{E2E475A0-A02D-4C08-B94F-EEBD7AC1029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2D25B0-7CF3-473F-A6D5-53BF00EB8735}" type="pres">
      <dgm:prSet presAssocID="{E2E475A0-A02D-4C08-B94F-EEBD7AC1029A}" presName="level2hierChild" presStyleCnt="0"/>
      <dgm:spPr/>
    </dgm:pt>
    <dgm:pt modelId="{A8B7B621-96CF-460D-B467-4AF01CC3720B}" type="pres">
      <dgm:prSet presAssocID="{531FA9FF-4CC4-4334-82BB-DAE4AFC9FE82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0299832-3FB5-45B9-AAC6-94307925B0F6}" type="pres">
      <dgm:prSet presAssocID="{531FA9FF-4CC4-4334-82BB-DAE4AFC9FE8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AFD70386-9004-4A24-8D9E-EB6D42DCDD90}" type="pres">
      <dgm:prSet presAssocID="{509566B2-72D5-4558-BA95-F4FBEB591B42}" presName="root2" presStyleCnt="0"/>
      <dgm:spPr/>
    </dgm:pt>
    <dgm:pt modelId="{91F489B2-E021-4D6C-BC5A-A9C15D370310}" type="pres">
      <dgm:prSet presAssocID="{509566B2-72D5-4558-BA95-F4FBEB591B42}" presName="LevelTwoTextNode" presStyleLbl="node2" presStyleIdx="0" presStyleCnt="3" custScaleX="113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5F8AF6-E637-4FB0-BD07-A80636F66477}" type="pres">
      <dgm:prSet presAssocID="{509566B2-72D5-4558-BA95-F4FBEB591B42}" presName="level3hierChild" presStyleCnt="0"/>
      <dgm:spPr/>
    </dgm:pt>
    <dgm:pt modelId="{31C590DD-2076-48C4-8D32-D9866671CB61}" type="pres">
      <dgm:prSet presAssocID="{42F953CC-2E5C-4C24-874E-77DE77E0CA9E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F12F435A-1811-42CC-B70F-9D05225AF11D}" type="pres">
      <dgm:prSet presAssocID="{42F953CC-2E5C-4C24-874E-77DE77E0CA9E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2F15B78-4334-4FF5-A5AD-9312DA00F13C}" type="pres">
      <dgm:prSet presAssocID="{679FA6D1-21A6-4A85-9E43-D168C68B0202}" presName="root2" presStyleCnt="0"/>
      <dgm:spPr/>
    </dgm:pt>
    <dgm:pt modelId="{BAA4DBEA-A181-4DEC-B870-71A7532BBAEE}" type="pres">
      <dgm:prSet presAssocID="{679FA6D1-21A6-4A85-9E43-D168C68B0202}" presName="LevelTwoTextNode" presStyleLbl="node2" presStyleIdx="1" presStyleCnt="3" custScaleX="113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AAD68C-CB25-4401-8B9F-FFFA77B9B891}" type="pres">
      <dgm:prSet presAssocID="{679FA6D1-21A6-4A85-9E43-D168C68B0202}" presName="level3hierChild" presStyleCnt="0"/>
      <dgm:spPr/>
    </dgm:pt>
    <dgm:pt modelId="{5DFD64C5-0358-466A-BCEA-987B3D81D83C}" type="pres">
      <dgm:prSet presAssocID="{0BED8BEE-BAB8-4E9D-A8E8-C0304B0F480C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C3F8EF8A-0CDF-400A-A185-BC321D071C2A}" type="pres">
      <dgm:prSet presAssocID="{0BED8BEE-BAB8-4E9D-A8E8-C0304B0F480C}" presName="connTx" presStyleLbl="parChTrans1D2" presStyleIdx="2" presStyleCnt="3"/>
      <dgm:spPr/>
      <dgm:t>
        <a:bodyPr/>
        <a:lstStyle/>
        <a:p>
          <a:endParaRPr lang="ru-RU"/>
        </a:p>
      </dgm:t>
    </dgm:pt>
    <dgm:pt modelId="{B02F540C-C2E6-4DCB-BD29-A7B367BBA821}" type="pres">
      <dgm:prSet presAssocID="{25A7C355-C271-4F90-BEC1-5AE46F35523E}" presName="root2" presStyleCnt="0"/>
      <dgm:spPr/>
    </dgm:pt>
    <dgm:pt modelId="{CB66303D-F0E2-4365-832A-F7C8277DBBA5}" type="pres">
      <dgm:prSet presAssocID="{25A7C355-C271-4F90-BEC1-5AE46F35523E}" presName="LevelTwoTextNode" presStyleLbl="node2" presStyleIdx="2" presStyleCnt="3" custScaleX="113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77DD2B-28ED-47F5-B11A-A7D67B7F502F}" type="pres">
      <dgm:prSet presAssocID="{25A7C355-C271-4F90-BEC1-5AE46F35523E}" presName="level3hierChild" presStyleCnt="0"/>
      <dgm:spPr/>
    </dgm:pt>
  </dgm:ptLst>
  <dgm:cxnLst>
    <dgm:cxn modelId="{F5E8AFCA-283A-4D62-A256-89946F650DF3}" type="presOf" srcId="{0BED8BEE-BAB8-4E9D-A8E8-C0304B0F480C}" destId="{C3F8EF8A-0CDF-400A-A185-BC321D071C2A}" srcOrd="1" destOrd="0" presId="urn:microsoft.com/office/officeart/2008/layout/HorizontalMultiLevelHierarchy"/>
    <dgm:cxn modelId="{0566279E-73E4-4A6F-90B3-542A8A173465}" srcId="{E2E475A0-A02D-4C08-B94F-EEBD7AC1029A}" destId="{509566B2-72D5-4558-BA95-F4FBEB591B42}" srcOrd="0" destOrd="0" parTransId="{531FA9FF-4CC4-4334-82BB-DAE4AFC9FE82}" sibTransId="{640BA0F1-8E95-46B5-BE5B-865BA960CE55}"/>
    <dgm:cxn modelId="{6461FEE6-A1DF-439D-8415-F79A80224DF7}" type="presOf" srcId="{42F953CC-2E5C-4C24-874E-77DE77E0CA9E}" destId="{31C590DD-2076-48C4-8D32-D9866671CB61}" srcOrd="0" destOrd="0" presId="urn:microsoft.com/office/officeart/2008/layout/HorizontalMultiLevelHierarchy"/>
    <dgm:cxn modelId="{4E38EB9D-09EE-49A7-A591-B1F1836811DA}" type="presOf" srcId="{42F953CC-2E5C-4C24-874E-77DE77E0CA9E}" destId="{F12F435A-1811-42CC-B70F-9D05225AF11D}" srcOrd="1" destOrd="0" presId="urn:microsoft.com/office/officeart/2008/layout/HorizontalMultiLevelHierarchy"/>
    <dgm:cxn modelId="{1F78D4EC-C99B-44A1-9C52-D42F50183775}" type="presOf" srcId="{87FDEB52-E36C-44C5-AD00-3D0D234D2889}" destId="{7A99B600-713B-4A5C-B496-F57DD1BCC60C}" srcOrd="0" destOrd="0" presId="urn:microsoft.com/office/officeart/2008/layout/HorizontalMultiLevelHierarchy"/>
    <dgm:cxn modelId="{DE4BD214-E088-4782-8F30-4CDE2676BA26}" type="presOf" srcId="{531FA9FF-4CC4-4334-82BB-DAE4AFC9FE82}" destId="{A8B7B621-96CF-460D-B467-4AF01CC3720B}" srcOrd="0" destOrd="0" presId="urn:microsoft.com/office/officeart/2008/layout/HorizontalMultiLevelHierarchy"/>
    <dgm:cxn modelId="{9454FB63-BAD7-4D96-A500-63B4E0BE5A16}" type="presOf" srcId="{679FA6D1-21A6-4A85-9E43-D168C68B0202}" destId="{BAA4DBEA-A181-4DEC-B870-71A7532BBAEE}" srcOrd="0" destOrd="0" presId="urn:microsoft.com/office/officeart/2008/layout/HorizontalMultiLevelHierarchy"/>
    <dgm:cxn modelId="{092D1BB5-FA0A-4009-B61A-5A26DE02EDDD}" type="presOf" srcId="{0BED8BEE-BAB8-4E9D-A8E8-C0304B0F480C}" destId="{5DFD64C5-0358-466A-BCEA-987B3D81D83C}" srcOrd="0" destOrd="0" presId="urn:microsoft.com/office/officeart/2008/layout/HorizontalMultiLevelHierarchy"/>
    <dgm:cxn modelId="{B23C34C5-3040-426B-8573-C0EEE8E0C705}" srcId="{E2E475A0-A02D-4C08-B94F-EEBD7AC1029A}" destId="{25A7C355-C271-4F90-BEC1-5AE46F35523E}" srcOrd="2" destOrd="0" parTransId="{0BED8BEE-BAB8-4E9D-A8E8-C0304B0F480C}" sibTransId="{6B7FFC99-6699-42DB-A369-00AE20508076}"/>
    <dgm:cxn modelId="{570BF734-ECA7-4922-B896-B68784F66470}" srcId="{87FDEB52-E36C-44C5-AD00-3D0D234D2889}" destId="{E2E475A0-A02D-4C08-B94F-EEBD7AC1029A}" srcOrd="0" destOrd="0" parTransId="{EE6AA829-2E0C-4E88-886C-68B139BEBFFF}" sibTransId="{AC1C3156-936C-4F03-8F66-CFBDAF25DB59}"/>
    <dgm:cxn modelId="{9AEA1A82-9E19-40B7-9992-113F00A5FBCA}" srcId="{E2E475A0-A02D-4C08-B94F-EEBD7AC1029A}" destId="{679FA6D1-21A6-4A85-9E43-D168C68B0202}" srcOrd="1" destOrd="0" parTransId="{42F953CC-2E5C-4C24-874E-77DE77E0CA9E}" sibTransId="{3ABD4998-532B-4EC8-BDF7-3C0333BCDB63}"/>
    <dgm:cxn modelId="{6DEDD48D-D377-40D7-9954-6306D682EC45}" type="presOf" srcId="{531FA9FF-4CC4-4334-82BB-DAE4AFC9FE82}" destId="{D0299832-3FB5-45B9-AAC6-94307925B0F6}" srcOrd="1" destOrd="0" presId="urn:microsoft.com/office/officeart/2008/layout/HorizontalMultiLevelHierarchy"/>
    <dgm:cxn modelId="{5BE4467E-773A-4AA8-A05F-92CCC6ADA5D7}" type="presOf" srcId="{25A7C355-C271-4F90-BEC1-5AE46F35523E}" destId="{CB66303D-F0E2-4365-832A-F7C8277DBBA5}" srcOrd="0" destOrd="0" presId="urn:microsoft.com/office/officeart/2008/layout/HorizontalMultiLevelHierarchy"/>
    <dgm:cxn modelId="{653AECDA-C11F-4F4A-94B4-4D9901EA8EAE}" type="presOf" srcId="{E2E475A0-A02D-4C08-B94F-EEBD7AC1029A}" destId="{FEFFA2F5-C24F-4FFC-9387-B23F7ADAC514}" srcOrd="0" destOrd="0" presId="urn:microsoft.com/office/officeart/2008/layout/HorizontalMultiLevelHierarchy"/>
    <dgm:cxn modelId="{E744DBBA-0592-4498-8B98-C6434D9AC299}" type="presOf" srcId="{509566B2-72D5-4558-BA95-F4FBEB591B42}" destId="{91F489B2-E021-4D6C-BC5A-A9C15D370310}" srcOrd="0" destOrd="0" presId="urn:microsoft.com/office/officeart/2008/layout/HorizontalMultiLevelHierarchy"/>
    <dgm:cxn modelId="{E95BDBDA-CCC4-44FF-9EEA-35E1122B3982}" type="presParOf" srcId="{7A99B600-713B-4A5C-B496-F57DD1BCC60C}" destId="{EE0AECD3-FD4A-4D2C-8AC2-FA4BF80029A4}" srcOrd="0" destOrd="0" presId="urn:microsoft.com/office/officeart/2008/layout/HorizontalMultiLevelHierarchy"/>
    <dgm:cxn modelId="{F48A5732-6530-4B9E-8901-40681B4A4B28}" type="presParOf" srcId="{EE0AECD3-FD4A-4D2C-8AC2-FA4BF80029A4}" destId="{FEFFA2F5-C24F-4FFC-9387-B23F7ADAC514}" srcOrd="0" destOrd="0" presId="urn:microsoft.com/office/officeart/2008/layout/HorizontalMultiLevelHierarchy"/>
    <dgm:cxn modelId="{13559A06-15D2-4EDB-943D-194C3864BFB7}" type="presParOf" srcId="{EE0AECD3-FD4A-4D2C-8AC2-FA4BF80029A4}" destId="{272D25B0-7CF3-473F-A6D5-53BF00EB8735}" srcOrd="1" destOrd="0" presId="urn:microsoft.com/office/officeart/2008/layout/HorizontalMultiLevelHierarchy"/>
    <dgm:cxn modelId="{B13AE4B5-328D-460A-9FF6-9047FA81EF3E}" type="presParOf" srcId="{272D25B0-7CF3-473F-A6D5-53BF00EB8735}" destId="{A8B7B621-96CF-460D-B467-4AF01CC3720B}" srcOrd="0" destOrd="0" presId="urn:microsoft.com/office/officeart/2008/layout/HorizontalMultiLevelHierarchy"/>
    <dgm:cxn modelId="{0863DF5E-62A3-46D2-AE05-67B1260F84D4}" type="presParOf" srcId="{A8B7B621-96CF-460D-B467-4AF01CC3720B}" destId="{D0299832-3FB5-45B9-AAC6-94307925B0F6}" srcOrd="0" destOrd="0" presId="urn:microsoft.com/office/officeart/2008/layout/HorizontalMultiLevelHierarchy"/>
    <dgm:cxn modelId="{57AD1FBB-9E8F-4BE0-AE16-138AD85EB9DD}" type="presParOf" srcId="{272D25B0-7CF3-473F-A6D5-53BF00EB8735}" destId="{AFD70386-9004-4A24-8D9E-EB6D42DCDD90}" srcOrd="1" destOrd="0" presId="urn:microsoft.com/office/officeart/2008/layout/HorizontalMultiLevelHierarchy"/>
    <dgm:cxn modelId="{CADAD82E-79C0-4C8E-A74E-210B3084E7C3}" type="presParOf" srcId="{AFD70386-9004-4A24-8D9E-EB6D42DCDD90}" destId="{91F489B2-E021-4D6C-BC5A-A9C15D370310}" srcOrd="0" destOrd="0" presId="urn:microsoft.com/office/officeart/2008/layout/HorizontalMultiLevelHierarchy"/>
    <dgm:cxn modelId="{C35EECFF-F642-4BD9-8F88-88BE7EC11E02}" type="presParOf" srcId="{AFD70386-9004-4A24-8D9E-EB6D42DCDD90}" destId="{125F8AF6-E637-4FB0-BD07-A80636F66477}" srcOrd="1" destOrd="0" presId="urn:microsoft.com/office/officeart/2008/layout/HorizontalMultiLevelHierarchy"/>
    <dgm:cxn modelId="{3DC226CE-6030-42DB-B9AD-30E3488A634C}" type="presParOf" srcId="{272D25B0-7CF3-473F-A6D5-53BF00EB8735}" destId="{31C590DD-2076-48C4-8D32-D9866671CB61}" srcOrd="2" destOrd="0" presId="urn:microsoft.com/office/officeart/2008/layout/HorizontalMultiLevelHierarchy"/>
    <dgm:cxn modelId="{9B62A16A-5F11-46EC-84F2-DC65F8D3EEA4}" type="presParOf" srcId="{31C590DD-2076-48C4-8D32-D9866671CB61}" destId="{F12F435A-1811-42CC-B70F-9D05225AF11D}" srcOrd="0" destOrd="0" presId="urn:microsoft.com/office/officeart/2008/layout/HorizontalMultiLevelHierarchy"/>
    <dgm:cxn modelId="{F3E533F9-45D7-448C-A75F-295DE20F16AC}" type="presParOf" srcId="{272D25B0-7CF3-473F-A6D5-53BF00EB8735}" destId="{E2F15B78-4334-4FF5-A5AD-9312DA00F13C}" srcOrd="3" destOrd="0" presId="urn:microsoft.com/office/officeart/2008/layout/HorizontalMultiLevelHierarchy"/>
    <dgm:cxn modelId="{C2FB2C57-4A2F-4BAE-BDB3-EB22CAA3A46B}" type="presParOf" srcId="{E2F15B78-4334-4FF5-A5AD-9312DA00F13C}" destId="{BAA4DBEA-A181-4DEC-B870-71A7532BBAEE}" srcOrd="0" destOrd="0" presId="urn:microsoft.com/office/officeart/2008/layout/HorizontalMultiLevelHierarchy"/>
    <dgm:cxn modelId="{A67417B8-520D-4909-A6DA-154689F6EF4E}" type="presParOf" srcId="{E2F15B78-4334-4FF5-A5AD-9312DA00F13C}" destId="{E1AAD68C-CB25-4401-8B9F-FFFA77B9B891}" srcOrd="1" destOrd="0" presId="urn:microsoft.com/office/officeart/2008/layout/HorizontalMultiLevelHierarchy"/>
    <dgm:cxn modelId="{EE983C17-4386-401E-8811-2691E74FD036}" type="presParOf" srcId="{272D25B0-7CF3-473F-A6D5-53BF00EB8735}" destId="{5DFD64C5-0358-466A-BCEA-987B3D81D83C}" srcOrd="4" destOrd="0" presId="urn:microsoft.com/office/officeart/2008/layout/HorizontalMultiLevelHierarchy"/>
    <dgm:cxn modelId="{50BECB6A-43FC-4F1E-A158-14AEEEF4EF0A}" type="presParOf" srcId="{5DFD64C5-0358-466A-BCEA-987B3D81D83C}" destId="{C3F8EF8A-0CDF-400A-A185-BC321D071C2A}" srcOrd="0" destOrd="0" presId="urn:microsoft.com/office/officeart/2008/layout/HorizontalMultiLevelHierarchy"/>
    <dgm:cxn modelId="{9FB39FFE-10A0-4E7A-8D8B-2C8F115F8096}" type="presParOf" srcId="{272D25B0-7CF3-473F-A6D5-53BF00EB8735}" destId="{B02F540C-C2E6-4DCB-BD29-A7B367BBA821}" srcOrd="5" destOrd="0" presId="urn:microsoft.com/office/officeart/2008/layout/HorizontalMultiLevelHierarchy"/>
    <dgm:cxn modelId="{C16012BD-E97D-48A2-8E16-0A247FD98317}" type="presParOf" srcId="{B02F540C-C2E6-4DCB-BD29-A7B367BBA821}" destId="{CB66303D-F0E2-4365-832A-F7C8277DBBA5}" srcOrd="0" destOrd="0" presId="urn:microsoft.com/office/officeart/2008/layout/HorizontalMultiLevelHierarchy"/>
    <dgm:cxn modelId="{E9B73F32-AA4C-4C14-989B-E30A6F39B22A}" type="presParOf" srcId="{B02F540C-C2E6-4DCB-BD29-A7B367BBA821}" destId="{0C77DD2B-28ED-47F5-B11A-A7D67B7F502F}" srcOrd="1" destOrd="0" presId="urn:microsoft.com/office/officeart/2008/layout/HorizontalMultiLevelHierarchy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F165FB-AB4C-4A61-8337-7276DBCFD42C}">
      <dsp:nvSpPr>
        <dsp:cNvPr id="0" name=""/>
        <dsp:cNvSpPr/>
      </dsp:nvSpPr>
      <dsp:spPr>
        <a:xfrm>
          <a:off x="1880899" y="2190496"/>
          <a:ext cx="546046" cy="1560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3023" y="0"/>
              </a:lnTo>
              <a:lnTo>
                <a:pt x="273023" y="1560728"/>
              </a:lnTo>
              <a:lnTo>
                <a:pt x="546046" y="1560728"/>
              </a:lnTo>
            </a:path>
          </a:pathLst>
        </a:custGeom>
        <a:noFill/>
        <a:ln w="254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12585" y="2929522"/>
        <a:ext cx="82674" cy="82674"/>
      </dsp:txXfrm>
    </dsp:sp>
    <dsp:sp modelId="{5DFD64C5-0358-466A-BCEA-987B3D81D83C}">
      <dsp:nvSpPr>
        <dsp:cNvPr id="0" name=""/>
        <dsp:cNvSpPr/>
      </dsp:nvSpPr>
      <dsp:spPr>
        <a:xfrm>
          <a:off x="1880899" y="2190496"/>
          <a:ext cx="546046" cy="520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3023" y="0"/>
              </a:lnTo>
              <a:lnTo>
                <a:pt x="273023" y="520242"/>
              </a:lnTo>
              <a:lnTo>
                <a:pt x="546046" y="520242"/>
              </a:lnTo>
            </a:path>
          </a:pathLst>
        </a:custGeom>
        <a:noFill/>
        <a:ln w="254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5067" y="2431762"/>
        <a:ext cx="37710" cy="37710"/>
      </dsp:txXfrm>
    </dsp:sp>
    <dsp:sp modelId="{31C590DD-2076-48C4-8D32-D9866671CB61}">
      <dsp:nvSpPr>
        <dsp:cNvPr id="0" name=""/>
        <dsp:cNvSpPr/>
      </dsp:nvSpPr>
      <dsp:spPr>
        <a:xfrm>
          <a:off x="1880899" y="1670253"/>
          <a:ext cx="546046" cy="520242"/>
        </a:xfrm>
        <a:custGeom>
          <a:avLst/>
          <a:gdLst/>
          <a:ahLst/>
          <a:cxnLst/>
          <a:rect l="0" t="0" r="0" b="0"/>
          <a:pathLst>
            <a:path>
              <a:moveTo>
                <a:pt x="0" y="520242"/>
              </a:moveTo>
              <a:lnTo>
                <a:pt x="273023" y="520242"/>
              </a:lnTo>
              <a:lnTo>
                <a:pt x="273023" y="0"/>
              </a:lnTo>
              <a:lnTo>
                <a:pt x="546046" y="0"/>
              </a:lnTo>
            </a:path>
          </a:pathLst>
        </a:custGeom>
        <a:noFill/>
        <a:ln w="254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5067" y="1911519"/>
        <a:ext cx="37710" cy="37710"/>
      </dsp:txXfrm>
    </dsp:sp>
    <dsp:sp modelId="{A8B7B621-96CF-460D-B467-4AF01CC3720B}">
      <dsp:nvSpPr>
        <dsp:cNvPr id="0" name=""/>
        <dsp:cNvSpPr/>
      </dsp:nvSpPr>
      <dsp:spPr>
        <a:xfrm>
          <a:off x="1880899" y="629767"/>
          <a:ext cx="546046" cy="1560728"/>
        </a:xfrm>
        <a:custGeom>
          <a:avLst/>
          <a:gdLst/>
          <a:ahLst/>
          <a:cxnLst/>
          <a:rect l="0" t="0" r="0" b="0"/>
          <a:pathLst>
            <a:path>
              <a:moveTo>
                <a:pt x="0" y="1560728"/>
              </a:moveTo>
              <a:lnTo>
                <a:pt x="273023" y="1560728"/>
              </a:lnTo>
              <a:lnTo>
                <a:pt x="273023" y="0"/>
              </a:lnTo>
              <a:lnTo>
                <a:pt x="546046" y="0"/>
              </a:lnTo>
            </a:path>
          </a:pathLst>
        </a:custGeom>
        <a:noFill/>
        <a:ln w="254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12585" y="1368794"/>
        <a:ext cx="82674" cy="82674"/>
      </dsp:txXfrm>
    </dsp:sp>
    <dsp:sp modelId="{FEFFA2F5-C24F-4FFC-9387-B23F7ADAC514}">
      <dsp:nvSpPr>
        <dsp:cNvPr id="0" name=""/>
        <dsp:cNvSpPr/>
      </dsp:nvSpPr>
      <dsp:spPr>
        <a:xfrm rot="16200000">
          <a:off x="-725790" y="1774301"/>
          <a:ext cx="4380992" cy="83238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Форматирование символов</a:t>
          </a:r>
        </a:p>
      </dsp:txBody>
      <dsp:txXfrm rot="16200000">
        <a:off x="-725790" y="1774301"/>
        <a:ext cx="4380992" cy="832388"/>
      </dsp:txXfrm>
    </dsp:sp>
    <dsp:sp modelId="{91F489B2-E021-4D6C-BC5A-A9C15D370310}">
      <dsp:nvSpPr>
        <dsp:cNvPr id="0" name=""/>
        <dsp:cNvSpPr/>
      </dsp:nvSpPr>
      <dsp:spPr>
        <a:xfrm>
          <a:off x="2426946" y="213573"/>
          <a:ext cx="3096030" cy="83238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Шрифт</a:t>
          </a:r>
        </a:p>
      </dsp:txBody>
      <dsp:txXfrm>
        <a:off x="2426946" y="213573"/>
        <a:ext cx="3096030" cy="832388"/>
      </dsp:txXfrm>
    </dsp:sp>
    <dsp:sp modelId="{BAA4DBEA-A181-4DEC-B870-71A7532BBAEE}">
      <dsp:nvSpPr>
        <dsp:cNvPr id="0" name=""/>
        <dsp:cNvSpPr/>
      </dsp:nvSpPr>
      <dsp:spPr>
        <a:xfrm>
          <a:off x="2426946" y="1254058"/>
          <a:ext cx="3096030" cy="83238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Размер</a:t>
          </a:r>
        </a:p>
      </dsp:txBody>
      <dsp:txXfrm>
        <a:off x="2426946" y="1254058"/>
        <a:ext cx="3096030" cy="832388"/>
      </dsp:txXfrm>
    </dsp:sp>
    <dsp:sp modelId="{CB66303D-F0E2-4365-832A-F7C8277DBBA5}">
      <dsp:nvSpPr>
        <dsp:cNvPr id="0" name=""/>
        <dsp:cNvSpPr/>
      </dsp:nvSpPr>
      <dsp:spPr>
        <a:xfrm>
          <a:off x="2426946" y="2294544"/>
          <a:ext cx="3096030" cy="83238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Начертание</a:t>
          </a:r>
        </a:p>
      </dsp:txBody>
      <dsp:txXfrm>
        <a:off x="2426946" y="2294544"/>
        <a:ext cx="3096030" cy="832388"/>
      </dsp:txXfrm>
    </dsp:sp>
    <dsp:sp modelId="{E911F84E-0F28-4363-AB76-946C3C13EB5B}">
      <dsp:nvSpPr>
        <dsp:cNvPr id="0" name=""/>
        <dsp:cNvSpPr/>
      </dsp:nvSpPr>
      <dsp:spPr>
        <a:xfrm>
          <a:off x="2426946" y="3335030"/>
          <a:ext cx="3096030" cy="83238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Цвет</a:t>
          </a:r>
        </a:p>
      </dsp:txBody>
      <dsp:txXfrm>
        <a:off x="2426946" y="3335030"/>
        <a:ext cx="3096030" cy="8323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FD64C5-0358-466A-BCEA-987B3D81D83C}">
      <dsp:nvSpPr>
        <dsp:cNvPr id="0" name=""/>
        <dsp:cNvSpPr/>
      </dsp:nvSpPr>
      <dsp:spPr>
        <a:xfrm>
          <a:off x="1880899" y="2190496"/>
          <a:ext cx="546046" cy="1040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3023" y="0"/>
              </a:lnTo>
              <a:lnTo>
                <a:pt x="273023" y="1040485"/>
              </a:lnTo>
              <a:lnTo>
                <a:pt x="546046" y="1040485"/>
              </a:lnTo>
            </a:path>
          </a:pathLst>
        </a:custGeom>
        <a:noFill/>
        <a:ln w="254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24546" y="2681362"/>
        <a:ext cx="58753" cy="58753"/>
      </dsp:txXfrm>
    </dsp:sp>
    <dsp:sp modelId="{31C590DD-2076-48C4-8D32-D9866671CB61}">
      <dsp:nvSpPr>
        <dsp:cNvPr id="0" name=""/>
        <dsp:cNvSpPr/>
      </dsp:nvSpPr>
      <dsp:spPr>
        <a:xfrm>
          <a:off x="1880899" y="2144775"/>
          <a:ext cx="5460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6046" y="45720"/>
              </a:lnTo>
            </a:path>
          </a:pathLst>
        </a:custGeom>
        <a:noFill/>
        <a:ln w="254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40271" y="2176844"/>
        <a:ext cx="27302" cy="27302"/>
      </dsp:txXfrm>
    </dsp:sp>
    <dsp:sp modelId="{A8B7B621-96CF-460D-B467-4AF01CC3720B}">
      <dsp:nvSpPr>
        <dsp:cNvPr id="0" name=""/>
        <dsp:cNvSpPr/>
      </dsp:nvSpPr>
      <dsp:spPr>
        <a:xfrm>
          <a:off x="1880899" y="1150010"/>
          <a:ext cx="546046" cy="1040485"/>
        </a:xfrm>
        <a:custGeom>
          <a:avLst/>
          <a:gdLst/>
          <a:ahLst/>
          <a:cxnLst/>
          <a:rect l="0" t="0" r="0" b="0"/>
          <a:pathLst>
            <a:path>
              <a:moveTo>
                <a:pt x="0" y="1040485"/>
              </a:moveTo>
              <a:lnTo>
                <a:pt x="273023" y="1040485"/>
              </a:lnTo>
              <a:lnTo>
                <a:pt x="273023" y="0"/>
              </a:lnTo>
              <a:lnTo>
                <a:pt x="546046" y="0"/>
              </a:lnTo>
            </a:path>
          </a:pathLst>
        </a:custGeom>
        <a:noFill/>
        <a:ln w="254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24546" y="1640876"/>
        <a:ext cx="58753" cy="58753"/>
      </dsp:txXfrm>
    </dsp:sp>
    <dsp:sp modelId="{FEFFA2F5-C24F-4FFC-9387-B23F7ADAC514}">
      <dsp:nvSpPr>
        <dsp:cNvPr id="0" name=""/>
        <dsp:cNvSpPr/>
      </dsp:nvSpPr>
      <dsp:spPr>
        <a:xfrm rot="16200000">
          <a:off x="-725790" y="1774301"/>
          <a:ext cx="4380992" cy="83238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Форматирование абзацев</a:t>
          </a:r>
        </a:p>
      </dsp:txBody>
      <dsp:txXfrm rot="16200000">
        <a:off x="-725790" y="1774301"/>
        <a:ext cx="4380992" cy="832388"/>
      </dsp:txXfrm>
    </dsp:sp>
    <dsp:sp modelId="{91F489B2-E021-4D6C-BC5A-A9C15D370310}">
      <dsp:nvSpPr>
        <dsp:cNvPr id="0" name=""/>
        <dsp:cNvSpPr/>
      </dsp:nvSpPr>
      <dsp:spPr>
        <a:xfrm>
          <a:off x="2426946" y="733816"/>
          <a:ext cx="3096030" cy="83238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Выравнивание</a:t>
          </a:r>
        </a:p>
      </dsp:txBody>
      <dsp:txXfrm>
        <a:off x="2426946" y="733816"/>
        <a:ext cx="3096030" cy="832388"/>
      </dsp:txXfrm>
    </dsp:sp>
    <dsp:sp modelId="{BAA4DBEA-A181-4DEC-B870-71A7532BBAEE}">
      <dsp:nvSpPr>
        <dsp:cNvPr id="0" name=""/>
        <dsp:cNvSpPr/>
      </dsp:nvSpPr>
      <dsp:spPr>
        <a:xfrm>
          <a:off x="2426946" y="1774301"/>
          <a:ext cx="3096030" cy="83238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Отступ</a:t>
          </a:r>
        </a:p>
      </dsp:txBody>
      <dsp:txXfrm>
        <a:off x="2426946" y="1774301"/>
        <a:ext cx="3096030" cy="832388"/>
      </dsp:txXfrm>
    </dsp:sp>
    <dsp:sp modelId="{CB66303D-F0E2-4365-832A-F7C8277DBBA5}">
      <dsp:nvSpPr>
        <dsp:cNvPr id="0" name=""/>
        <dsp:cNvSpPr/>
      </dsp:nvSpPr>
      <dsp:spPr>
        <a:xfrm>
          <a:off x="2426946" y="2814787"/>
          <a:ext cx="3096030" cy="832388"/>
        </a:xfrm>
        <a:prstGeom prst="rect">
          <a:avLst/>
        </a:prstGeom>
        <a:solidFill>
          <a:schemeClr val="bg1"/>
        </a:solidFill>
        <a:ln w="38100" cap="flat" cmpd="sng" algn="ctr">
          <a:solidFill>
            <a:srgbClr val="6F5E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Интервал</a:t>
          </a:r>
        </a:p>
      </dsp:txBody>
      <dsp:txXfrm>
        <a:off x="2426946" y="2814787"/>
        <a:ext cx="3096030" cy="832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462808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xmlns="" val="369557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xmlns="" val="27301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1" name="Google Shape;10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xmlns="" val="3986208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xmlns="" val="1191677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8" name="Google Shape;10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xmlns="" val="3143953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>
            <a:spLocks noGrp="1"/>
          </p:cNvSpPr>
          <p:nvPr>
            <p:ph type="ctrTitle"/>
          </p:nvPr>
        </p:nvSpPr>
        <p:spPr>
          <a:xfrm>
            <a:off x="695325" y="1412875"/>
            <a:ext cx="10980738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90" name="Google Shape;90;p2"/>
          <p:cNvSpPr txBox="1"/>
          <p:nvPr/>
        </p:nvSpPr>
        <p:spPr>
          <a:xfrm>
            <a:off x="695323" y="0"/>
            <a:ext cx="10980739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03;p16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6F5E79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325" y="2209046"/>
            <a:ext cx="109807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9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Т Р У Д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87984" y="2347546"/>
            <a:ext cx="1406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Тетрадь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30315" y="4713992"/>
            <a:ext cx="103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Ручка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5691" y="2347546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Учебник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40335" y="5114910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Дневник</a:t>
            </a:r>
          </a:p>
        </p:txBody>
      </p:sp>
      <p:sp>
        <p:nvSpPr>
          <p:cNvPr id="15" name="Google Shape;105;p16"/>
          <p:cNvSpPr txBox="1"/>
          <p:nvPr/>
        </p:nvSpPr>
        <p:spPr>
          <a:xfrm>
            <a:off x="847723" y="0"/>
            <a:ext cx="10980739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Организационный момент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4379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6F5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6"/>
          <p:cNvSpPr txBox="1">
            <a:spLocks noGrp="1"/>
          </p:cNvSpPr>
          <p:nvPr>
            <p:ph type="ctrTitle"/>
          </p:nvPr>
        </p:nvSpPr>
        <p:spPr>
          <a:xfrm>
            <a:off x="1618487" y="1412875"/>
            <a:ext cx="10057575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000"/>
            </a:pPr>
            <a:r>
              <a:rPr lang="ru-RU" sz="3600" dirty="0"/>
              <a:t>Перечислите параметры форматирования абзацев.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ru-RU" sz="3600" dirty="0"/>
              <a:t>При работе с текстом важно уметь форматировать абзацы. Вы согласны? Почему да? Почему нет?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Как вызвать диалоговое окно </a:t>
            </a:r>
            <a:r>
              <a:rPr lang="en-US" sz="3600" dirty="0"/>
              <a:t>“</a:t>
            </a:r>
            <a:r>
              <a:rPr lang="ru-RU" sz="3600" dirty="0"/>
              <a:t>Абзац</a:t>
            </a:r>
            <a:r>
              <a:rPr lang="en-US" sz="3600" dirty="0"/>
              <a:t>”</a:t>
            </a:r>
            <a:r>
              <a:rPr lang="ru-RU" sz="3600" dirty="0"/>
              <a:t>?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Как изменить междустрочный интервал?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695323" y="0"/>
            <a:ext cx="10980739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ru-RU" sz="4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Ответьте на вопросы</a:t>
            </a:r>
            <a:endParaRPr sz="4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04;p16"/>
          <p:cNvSpPr txBox="1">
            <a:spLocks/>
          </p:cNvSpPr>
          <p:nvPr/>
        </p:nvSpPr>
        <p:spPr>
          <a:xfrm>
            <a:off x="695324" y="1412874"/>
            <a:ext cx="923164" cy="544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buSzPts val="4000"/>
            </a:pPr>
            <a:r>
              <a:rPr lang="ru-RU" sz="3600" dirty="0">
                <a:solidFill>
                  <a:srgbClr val="FF0000"/>
                </a:solidFill>
              </a:rPr>
              <a:t>1.</a:t>
            </a:r>
          </a:p>
          <a:p>
            <a:pPr algn="r">
              <a:buSzPts val="4000"/>
            </a:pPr>
            <a:endParaRPr lang="ru-RU" sz="3600" dirty="0">
              <a:solidFill>
                <a:srgbClr val="FF0000"/>
              </a:solidFill>
            </a:endParaRPr>
          </a:p>
          <a:p>
            <a:pPr algn="r">
              <a:buSzPts val="4000"/>
            </a:pPr>
            <a:endParaRPr lang="ru-RU" sz="3600" dirty="0">
              <a:solidFill>
                <a:srgbClr val="FF0000"/>
              </a:solidFill>
            </a:endParaRPr>
          </a:p>
          <a:p>
            <a:pPr algn="r">
              <a:buSzPts val="4000"/>
            </a:pPr>
            <a:r>
              <a:rPr lang="ru-RU" sz="3600" dirty="0">
                <a:solidFill>
                  <a:srgbClr val="FF0000"/>
                </a:solidFill>
              </a:rPr>
              <a:t>2.</a:t>
            </a:r>
          </a:p>
          <a:p>
            <a:pPr algn="r">
              <a:buSzPts val="4000"/>
            </a:pPr>
            <a:endParaRPr lang="ru-RU" sz="3600" dirty="0">
              <a:solidFill>
                <a:srgbClr val="FF0000"/>
              </a:solidFill>
            </a:endParaRPr>
          </a:p>
          <a:p>
            <a:pPr algn="r">
              <a:buSzPts val="4000"/>
            </a:pPr>
            <a:endParaRPr lang="ru-RU" sz="3600" dirty="0">
              <a:solidFill>
                <a:srgbClr val="FF0000"/>
              </a:solidFill>
            </a:endParaRPr>
          </a:p>
          <a:p>
            <a:pPr algn="r">
              <a:buSzPts val="4000"/>
            </a:pPr>
            <a:endParaRPr lang="ru-RU" sz="3600" dirty="0">
              <a:solidFill>
                <a:srgbClr val="FF0000"/>
              </a:solidFill>
            </a:endParaRPr>
          </a:p>
          <a:p>
            <a:pPr algn="r">
              <a:buSzPts val="4000"/>
            </a:pPr>
            <a:r>
              <a:rPr lang="ru-RU" sz="3600" dirty="0">
                <a:solidFill>
                  <a:srgbClr val="FF0000"/>
                </a:solidFill>
              </a:rPr>
              <a:t>3.</a:t>
            </a:r>
          </a:p>
          <a:p>
            <a:pPr algn="r">
              <a:buSzPts val="4000"/>
            </a:pPr>
            <a:endParaRPr lang="ru-RU" sz="3600" dirty="0">
              <a:solidFill>
                <a:srgbClr val="FF0000"/>
              </a:solidFill>
            </a:endParaRPr>
          </a:p>
          <a:p>
            <a:pPr algn="r">
              <a:buSzPts val="4000"/>
            </a:pPr>
            <a:r>
              <a:rPr lang="ru-RU" sz="3600" dirty="0">
                <a:solidFill>
                  <a:srgbClr val="FF0000"/>
                </a:solidFill>
              </a:rPr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xmlns="" val="1382082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02;p3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6F5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9"/>
          <p:cNvSpPr txBox="1">
            <a:spLocks noGrp="1"/>
          </p:cNvSpPr>
          <p:nvPr>
            <p:ph type="ctrTitle"/>
          </p:nvPr>
        </p:nvSpPr>
        <p:spPr>
          <a:xfrm>
            <a:off x="695325" y="1412875"/>
            <a:ext cx="10980738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dirty="0"/>
              <a:t/>
            </a:r>
            <a:br>
              <a:rPr lang="ru-RU" sz="4000" dirty="0"/>
            </a:b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112" name="Google Shape;112;p19"/>
          <p:cNvSpPr txBox="1"/>
          <p:nvPr/>
        </p:nvSpPr>
        <p:spPr>
          <a:xfrm>
            <a:off x="695323" y="0"/>
            <a:ext cx="10980739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ru-RU" sz="4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Отметки за задания</a:t>
            </a:r>
            <a:endParaRPr sz="4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3" name="Google Shape;113;p19"/>
          <p:cNvGraphicFramePr/>
          <p:nvPr>
            <p:extLst>
              <p:ext uri="{D42A27DB-BD31-4B8C-83A1-F6EECF244321}">
                <p14:modId xmlns:p14="http://schemas.microsoft.com/office/powerpoint/2010/main" xmlns="" val="2950581563"/>
              </p:ext>
            </p:extLst>
          </p:nvPr>
        </p:nvGraphicFramePr>
        <p:xfrm>
          <a:off x="695325" y="1800032"/>
          <a:ext cx="10969225" cy="1112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6796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39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0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b="1" u="none" strike="noStrike" cap="none" dirty="0"/>
                        <a:t>Задание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b="1" u="none" strike="noStrike" cap="none" dirty="0"/>
                        <a:t>Задача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b="1" u="none" strike="noStrike" cap="none" dirty="0"/>
                        <a:t>Отметка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/>
                        <a:t>Задание 1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/>
                        <a:t>Выполни</a:t>
                      </a:r>
                      <a:r>
                        <a:rPr lang="ru-RU" sz="1800" u="none" strike="noStrike" cap="none" baseline="0" dirty="0"/>
                        <a:t>ть условие задания и сохранить в своей папке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/>
                        <a:t>1 - 5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/>
                        <a:t>Задание 2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/>
                        <a:t>Выполни</a:t>
                      </a:r>
                      <a:r>
                        <a:rPr lang="ru-RU" sz="1800" u="none" strike="noStrike" cap="none" baseline="0" dirty="0"/>
                        <a:t>ть условие задания и сохранить в своей папке</a:t>
                      </a:r>
                      <a:endParaRPr lang="ru-RU" sz="1800" u="none" strike="noStrike" cap="none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/>
                        <a:t>6 - 10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77305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02;p3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6F5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 txBox="1">
            <a:spLocks noGrp="1"/>
          </p:cNvSpPr>
          <p:nvPr>
            <p:ph type="ctrTitle"/>
          </p:nvPr>
        </p:nvSpPr>
        <p:spPr>
          <a:xfrm>
            <a:off x="695325" y="1412875"/>
            <a:ext cx="10980738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Повторить §9-11</a:t>
            </a:r>
            <a:br>
              <a:rPr lang="ru-RU" sz="4000" dirty="0"/>
            </a:br>
            <a:r>
              <a:rPr lang="ru-RU" sz="4000" dirty="0"/>
              <a:t>По желанию напечатать и оформить поздравления к Новому году.</a:t>
            </a:r>
          </a:p>
        </p:txBody>
      </p:sp>
      <p:sp>
        <p:nvSpPr>
          <p:cNvPr id="111" name="Google Shape;111;p2"/>
          <p:cNvSpPr txBox="1"/>
          <p:nvPr/>
        </p:nvSpPr>
        <p:spPr>
          <a:xfrm>
            <a:off x="695323" y="0"/>
            <a:ext cx="10980739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ru-RU" sz="4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Домашнее задание</a:t>
            </a:r>
            <a:endParaRPr sz="4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2;p3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 cap="flat" cmpd="sng" w="12700">
            <a:noFill/>
            <a:prstDash val="solid"/>
            <a:miter lim="800000"/>
            <a:headEnd len="sm" type="none" w="sm"/>
            <a:tailEnd len="sm" type="none" w="sm"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lvl="0">
              <a:lnSpc>
                <a:spcPct val="90000"/>
              </a:lnSpc>
              <a:buClr>
                <a:schemeClr val="lt1"/>
              </a:buClr>
              <a:buSzPts val="4000"/>
            </a:pPr>
            <a:r>
              <a:rPr b="1" dirty="0" lang="ru-RU" smtClean="0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Ёлочка достижений</a:t>
            </a:r>
            <a:endParaRPr dirty="0" lang="ru-RU"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0573C8A2-C88F-4D6B-B1ED-ABF2CD618F7F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" l="102" r="159" t="31"/>
          <a:stretch/>
        </p:blipFill>
        <p:spPr bwMode="auto">
          <a:xfrm>
            <a:off x="4243753" y="1016000"/>
            <a:ext cx="4138246" cy="584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14B76F4-C7CB-4C64-8C16-9F23A74FE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89" y="1014527"/>
            <a:ext cx="637985" cy="77763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082A78C-1862-41DC-9A9D-DACE7B65E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018869"/>
            <a:ext cx="653660" cy="77763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87E9F25-BDBF-48C5-9036-43EE712FCC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484" y="2468573"/>
            <a:ext cx="706680" cy="77763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150978A-0239-42B8-8F99-43E8A81842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422" y="1611329"/>
            <a:ext cx="668025" cy="76544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55F9117F-B032-4635-AE8D-992A153698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6875" y="72932"/>
            <a:ext cx="862853" cy="87013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67717" y="1476292"/>
            <a:ext cx="22317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dirty="0" lang="ru-RU" smtClean="0"/>
              <a:t>Усвоил тему полностью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69298" y="2278505"/>
            <a:ext cx="41622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dirty="0" lang="ru-RU" smtClean="0"/>
              <a:t>Испытывал </a:t>
            </a:r>
            <a:r>
              <a:rPr dirty="0" lang="ru-RU" smtClean="0"/>
              <a:t>небольшие затруднения </a:t>
            </a:r>
            <a:r>
              <a:rPr dirty="0" lang="ru-RU" smtClean="0"/>
              <a:t>на уроке</a:t>
            </a:r>
            <a:endParaRPr dirty="0"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2918" y="2720476"/>
            <a:ext cx="9621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dirty="0" lang="ru-RU" smtClean="0"/>
              <a:t>Не понял</a:t>
            </a:r>
            <a:endParaRPr dirty="0"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064303" y="1918744"/>
            <a:ext cx="31443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dirty="0" lang="ru-RU" smtClean="0"/>
              <a:t>Всё понял и могу объяснить другу</a:t>
            </a:r>
            <a:endParaRPr dirty="0" lang="ru-RU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14B76F4-C7CB-4C64-8C16-9F23A74FE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60422"/>
            <a:ext cx="637985" cy="77763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F14B76F4-C7CB-4C64-8C16-9F23A74FE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544" y="3790206"/>
            <a:ext cx="637985" cy="77763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F14B76F4-C7CB-4C64-8C16-9F23A74FE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131" y="3175609"/>
            <a:ext cx="637985" cy="77763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F14B76F4-C7CB-4C64-8C16-9F23A74FE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38" y="4119990"/>
            <a:ext cx="637985" cy="77763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F14B76F4-C7CB-4C64-8C16-9F23A74FE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7072" y="3985078"/>
            <a:ext cx="637985" cy="777630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9150978A-0239-42B8-8F99-43E8A81842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3456" y="3142823"/>
            <a:ext cx="668025" cy="765445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9150978A-0239-42B8-8F99-43E8A81842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8721" y="3862352"/>
            <a:ext cx="668025" cy="765445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9150978A-0239-42B8-8F99-43E8A81842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3946" y="4521919"/>
            <a:ext cx="668025" cy="765445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xmlns="" id="{9150978A-0239-42B8-8F99-43E8A81842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4478" y="4566890"/>
            <a:ext cx="668025" cy="765445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9150978A-0239-42B8-8F99-43E8A81842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8188" y="2947952"/>
            <a:ext cx="668025" cy="765445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F082A78C-1862-41DC-9A9D-DACE7B65E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381" y="4989420"/>
            <a:ext cx="653660" cy="777630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F082A78C-1862-41DC-9A9D-DACE7B65E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87" y="5214272"/>
            <a:ext cx="653660" cy="77763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F082A78C-1862-41DC-9A9D-DACE7B65E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1554" y="5319203"/>
            <a:ext cx="653660" cy="777630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F082A78C-1862-41DC-9A9D-DACE7B65E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693957"/>
            <a:ext cx="653660" cy="77763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F082A78C-1862-41DC-9A9D-DACE7B65E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055" y="6080370"/>
            <a:ext cx="653660" cy="777630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A87E9F25-BDBF-48C5-9036-43EE712FCC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1353" y="6080369"/>
            <a:ext cx="706680" cy="777631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A87E9F25-BDBF-48C5-9036-43EE712FCC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0880" y="6080369"/>
            <a:ext cx="706680" cy="777631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A87E9F25-BDBF-48C5-9036-43EE712FCC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5871" y="5244252"/>
            <a:ext cx="706680" cy="777631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A87E9F25-BDBF-48C5-9036-43EE712FCC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5379" y="6080369"/>
            <a:ext cx="706680" cy="7776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9567" y="1825625"/>
            <a:ext cx="10694233" cy="4351338"/>
          </a:xfrm>
        </p:spPr>
        <p:txBody>
          <a:bodyPr>
            <a:normAutofit/>
          </a:bodyPr>
          <a:lstStyle/>
          <a:p>
            <a:pPr lvl="0"/>
            <a:r>
              <a:rPr lang="ru-RU" sz="3600" dirty="0" smtClean="0"/>
              <a:t>Что такое редактирование текста? </a:t>
            </a:r>
          </a:p>
          <a:p>
            <a:pPr lvl="0"/>
            <a:r>
              <a:rPr lang="ru-RU" sz="3600" dirty="0" smtClean="0"/>
              <a:t>Что такое форматирование текста?</a:t>
            </a:r>
          </a:p>
          <a:p>
            <a:r>
              <a:rPr lang="ru-RU" sz="3600" dirty="0" smtClean="0"/>
              <a:t>В какой единице измерения определяют размер </a:t>
            </a:r>
            <a:r>
              <a:rPr lang="ru-RU" sz="3600" dirty="0" smtClean="0"/>
              <a:t>символов?</a:t>
            </a:r>
            <a:endParaRPr lang="ru-RU" sz="3600" dirty="0"/>
          </a:p>
        </p:txBody>
      </p:sp>
      <p:sp>
        <p:nvSpPr>
          <p:cNvPr id="4" name="Google Shape;103;p16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rgbClr val="FFFFFF"/>
              </a:buClr>
              <a:buSzPts val="4000"/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Calibri" pitchFamily="34" charset="0"/>
              </a:rPr>
              <a:t>Проверка домашнего задания </a:t>
            </a:r>
            <a:endParaRPr lang="ru-RU" sz="4000" dirty="0">
              <a:solidFill>
                <a:schemeClr val="bg1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02;p3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6F5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 txBox="1">
            <a:spLocks noGrp="1"/>
          </p:cNvSpPr>
          <p:nvPr>
            <p:ph type="ctrTitle"/>
          </p:nvPr>
        </p:nvSpPr>
        <p:spPr>
          <a:xfrm>
            <a:off x="695325" y="1412875"/>
            <a:ext cx="10980738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695323" y="0"/>
            <a:ext cx="10980739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ru-RU" sz="4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Сравните два текста</a:t>
            </a:r>
            <a:endParaRPr sz="4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04;p16"/>
          <p:cNvSpPr txBox="1">
            <a:spLocks/>
          </p:cNvSpPr>
          <p:nvPr/>
        </p:nvSpPr>
        <p:spPr>
          <a:xfrm>
            <a:off x="665343" y="1218003"/>
            <a:ext cx="10980738" cy="2447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lnSpc>
                <a:spcPct val="120000"/>
              </a:lnSpc>
              <a:buSzPts val="4000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Директору гимназии 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им.Я.Купалы</a:t>
            </a:r>
          </a:p>
          <a:p>
            <a:pPr algn="l">
              <a:lnSpc>
                <a:spcPct val="120000"/>
              </a:lnSpc>
              <a:buSzPts val="4000"/>
            </a:pP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Ранчинскому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М.М.</a:t>
            </a:r>
          </a:p>
          <a:p>
            <a:pPr algn="l">
              <a:lnSpc>
                <a:spcPct val="120000"/>
              </a:lnSpc>
              <a:buSzPts val="4000"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учащегося 6 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класса</a:t>
            </a:r>
          </a:p>
          <a:p>
            <a:pPr algn="l">
              <a:lnSpc>
                <a:spcPct val="120000"/>
              </a:lnSpc>
              <a:buSzPts val="4000"/>
            </a:pPr>
            <a:r>
              <a:rPr lang="ru-RU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Пупкина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Михаила</a:t>
            </a:r>
          </a:p>
          <a:p>
            <a:pPr algn="l">
              <a:lnSpc>
                <a:spcPct val="120000"/>
              </a:lnSpc>
              <a:buSzPts val="4000"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</a:p>
          <a:p>
            <a:pPr algn="l">
              <a:lnSpc>
                <a:spcPct val="120000"/>
              </a:lnSpc>
              <a:buSzPts val="4000"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Прошу зачислить меня на факультатив по информатике 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20000"/>
              </a:lnSpc>
              <a:buSzPts val="4000"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01.09.2026 г.</a:t>
            </a:r>
          </a:p>
          <a:p>
            <a:pPr algn="l">
              <a:lnSpc>
                <a:spcPct val="120000"/>
              </a:lnSpc>
              <a:buSzPts val="4000"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/подпись/</a:t>
            </a:r>
          </a:p>
        </p:txBody>
      </p:sp>
      <p:sp>
        <p:nvSpPr>
          <p:cNvPr id="8" name="Google Shape;104;p16"/>
          <p:cNvSpPr txBox="1">
            <a:spLocks/>
          </p:cNvSpPr>
          <p:nvPr/>
        </p:nvSpPr>
        <p:spPr>
          <a:xfrm>
            <a:off x="695325" y="3665928"/>
            <a:ext cx="10980738" cy="3192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461125" indent="-6011863" algn="l">
              <a:lnSpc>
                <a:spcPct val="100000"/>
              </a:lnSpc>
              <a:buSzPts val="4000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</a:p>
          <a:p>
            <a:pPr marL="6461125" indent="-6011863" algn="l">
              <a:lnSpc>
                <a:spcPct val="100000"/>
              </a:lnSpc>
              <a:buSzPts val="4000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 01.09.2023 г.</a:t>
            </a:r>
          </a:p>
          <a:p>
            <a:pPr marL="6461125" algn="l">
              <a:lnSpc>
                <a:spcPct val="120000"/>
              </a:lnSpc>
              <a:buSzPts val="4000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Директору гимназии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им.Я.Купалы</a:t>
            </a:r>
          </a:p>
          <a:p>
            <a:pPr marL="6461125" algn="l">
              <a:lnSpc>
                <a:spcPct val="120000"/>
              </a:lnSpc>
              <a:buSzPts val="4000"/>
            </a:pP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Ранчинскому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М.М.</a:t>
            </a:r>
          </a:p>
          <a:p>
            <a:pPr indent="6461125" algn="l">
              <a:lnSpc>
                <a:spcPct val="110000"/>
              </a:lnSpc>
              <a:buSzPts val="4000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учащегося 6 </a:t>
            </a:r>
            <a:r>
              <a:rPr 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класса</a:t>
            </a:r>
          </a:p>
          <a:p>
            <a:pPr indent="6461125" algn="l">
              <a:lnSpc>
                <a:spcPct val="110000"/>
              </a:lnSpc>
              <a:buSzPts val="4000"/>
            </a:pP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Пупкина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Михаила</a:t>
            </a:r>
          </a:p>
          <a:p>
            <a:pPr>
              <a:lnSpc>
                <a:spcPct val="110000"/>
              </a:lnSpc>
              <a:buSzPts val="4000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</a:p>
          <a:p>
            <a:pPr indent="450000" algn="l">
              <a:lnSpc>
                <a:spcPct val="110000"/>
              </a:lnSpc>
              <a:buSzPts val="4000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Прошу зачислить меня на факультатив по информатике </a:t>
            </a:r>
            <a:r>
              <a:rPr 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</a:t>
            </a:r>
            <a:r>
              <a:rPr 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  <a:buSzPts val="4000"/>
            </a:pP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  <a:buSzPts val="4000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/подпись/                                                                                                         /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4775" y="1019332"/>
            <a:ext cx="11482465" cy="262327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7273" y="3750038"/>
            <a:ext cx="11482465" cy="310796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746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680335" y="2016306"/>
            <a:ext cx="10980738" cy="1498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5000"/>
            </a:pPr>
            <a:r>
              <a:rPr lang="ru-RU" sz="5000" dirty="0"/>
              <a:t>Тема занятия:</a:t>
            </a:r>
            <a:br>
              <a:rPr lang="ru-RU" sz="5000" dirty="0"/>
            </a:br>
            <a:r>
              <a:rPr lang="ru-RU" sz="5000" dirty="0">
                <a:solidFill>
                  <a:srgbClr val="6F5E79"/>
                </a:solidFill>
              </a:rPr>
              <a:t>Форматирование абзацев.</a:t>
            </a:r>
            <a:br>
              <a:rPr lang="ru-RU" sz="5000" dirty="0">
                <a:solidFill>
                  <a:srgbClr val="6F5E79"/>
                </a:solidFill>
              </a:rPr>
            </a:br>
            <a:r>
              <a:rPr lang="ru-RU" sz="5000" dirty="0">
                <a:solidFill>
                  <a:srgbClr val="6F5E79"/>
                </a:solidFill>
              </a:rPr>
              <a:t>Создание и печать текстовых документов.</a:t>
            </a:r>
            <a:br>
              <a:rPr lang="ru-RU" sz="5000" dirty="0">
                <a:solidFill>
                  <a:srgbClr val="6F5E79"/>
                </a:solidFill>
              </a:rPr>
            </a:br>
            <a:r>
              <a:rPr lang="ru-RU" sz="5000" dirty="0">
                <a:solidFill>
                  <a:srgbClr val="6F5E79"/>
                </a:solidFill>
              </a:rPr>
              <a:t/>
            </a:r>
            <a:br>
              <a:rPr lang="ru-RU" sz="5000" dirty="0">
                <a:solidFill>
                  <a:srgbClr val="6F5E79"/>
                </a:solidFill>
              </a:rPr>
            </a:br>
            <a:endParaRPr sz="5000" dirty="0">
              <a:solidFill>
                <a:srgbClr val="6F5E79"/>
              </a:solidFill>
            </a:endParaRPr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695325" y="549275"/>
            <a:ext cx="10980738" cy="1664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ru-RU" sz="3200" dirty="0">
                <a:latin typeface="Calibri"/>
                <a:ea typeface="Calibri"/>
                <a:cs typeface="Calibri"/>
                <a:sym typeface="Calibri"/>
              </a:rPr>
              <a:t>Глава 4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ru-RU" sz="3200" dirty="0">
                <a:latin typeface="Calibri"/>
                <a:ea typeface="Calibri"/>
                <a:cs typeface="Calibri"/>
                <a:sym typeface="Calibri"/>
              </a:rPr>
              <a:t>Создание текстовых документов</a:t>
            </a:r>
            <a:endParaRPr sz="3200" dirty="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4179842" y="5714998"/>
            <a:ext cx="3832317" cy="593727"/>
            <a:chOff x="4179842" y="5714998"/>
            <a:chExt cx="3832317" cy="59372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179842" y="5991445"/>
              <a:ext cx="3832317" cy="77402"/>
            </a:xfrm>
            <a:prstGeom prst="rect">
              <a:avLst/>
            </a:prstGeom>
            <a:solidFill>
              <a:srgbClr val="6F5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179842" y="5714999"/>
              <a:ext cx="593725" cy="593725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ru-RU" sz="25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1</a:t>
              </a:r>
              <a:endParaRPr kumimoji="0" lang="en-US" sz="2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989490" y="5714999"/>
              <a:ext cx="593725" cy="593725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ru-RU" sz="25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2</a:t>
              </a:r>
              <a:endParaRPr kumimoji="0" lang="en-US" sz="2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5799138" y="5714998"/>
              <a:ext cx="593725" cy="593725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ru-RU" sz="25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3</a:t>
              </a:r>
              <a:endParaRPr kumimoji="0" lang="en-US" sz="2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608786" y="5715000"/>
              <a:ext cx="593725" cy="593725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ru-RU" sz="25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4</a:t>
              </a:r>
              <a:endParaRPr kumimoji="0" lang="en-US" sz="2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7418434" y="5714998"/>
              <a:ext cx="593725" cy="593725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ru-RU" sz="25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5</a:t>
              </a:r>
              <a:endParaRPr kumimoji="0" lang="en-US" sz="2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6F5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6"/>
          <p:cNvSpPr txBox="1">
            <a:spLocks noGrp="1"/>
          </p:cNvSpPr>
          <p:nvPr>
            <p:ph type="ctrTitle"/>
          </p:nvPr>
        </p:nvSpPr>
        <p:spPr>
          <a:xfrm>
            <a:off x="695325" y="1412875"/>
            <a:ext cx="10980738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>
              <a:buSzPts val="4000"/>
            </a:pPr>
            <a:r>
              <a:rPr lang="ru-RU" sz="3600" b="1" u="sng" dirty="0"/>
              <a:t>Буду знать: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- базовые параметры форматирования абзацев;</a:t>
            </a:r>
            <a:br>
              <a:rPr lang="ru-RU" sz="3600" dirty="0"/>
            </a:br>
            <a:r>
              <a:rPr lang="ru-RU" sz="3600" dirty="0"/>
              <a:t>- как выводить текст на печать.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u="sng" dirty="0"/>
              <a:t>Буду уметь:</a:t>
            </a:r>
            <a:br>
              <a:rPr lang="ru-RU" sz="3600" b="1" u="sng" dirty="0"/>
            </a:br>
            <a:r>
              <a:rPr lang="ru-RU" sz="3600" dirty="0"/>
              <a:t>- изменять параметры форматирования абзацев: выравнивание, отступ, междустрочный интервал.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695323" y="0"/>
            <a:ext cx="10980739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ru-RU" sz="4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Цели занятия</a:t>
            </a:r>
            <a:endParaRPr sz="4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912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6F5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695323" y="0"/>
            <a:ext cx="10980739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ru-RU" sz="4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Форматирование текста</a:t>
            </a:r>
            <a:endParaRPr sz="4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97536" y="1670643"/>
          <a:ext cx="6571488" cy="4380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718048" y="1670643"/>
          <a:ext cx="6571488" cy="4380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3798966479"/>
      </p:ext>
    </p:extLst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endParaRPr dirty="0" lang="ru-RU"/>
          </a:p>
        </p:txBody>
      </p:sp>
      <p:pic>
        <p:nvPicPr>
          <p:cNvPr id="1026" name="Picture 2"/>
          <p:cNvPicPr>
            <a:picLocks noChangeArrowheads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3;p16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b="0" cap="none" i="0" strike="noStrike" sz="1800" u="none">
              <a:solidFill>
                <a:srgbClr val="6F5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17670" y="209862"/>
            <a:ext cx="42675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90000"/>
              </a:lnSpc>
              <a:buClr>
                <a:schemeClr val="lt1"/>
              </a:buClr>
              <a:buSzPts val="4000"/>
            </a:pPr>
            <a:r>
              <a:rPr b="1" dirty="0" lang="ru-RU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Печать документа</a:t>
            </a:r>
            <a:endParaRPr dirty="0" lang="ru-RU"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794" name="Picture 2"/>
          <p:cNvPicPr>
            <a:picLocks noChangeArrowheads="1" noChangeAspect="1"/>
          </p:cNvPicPr>
          <p:nvPr/>
        </p:nvPicPr>
        <p:blipFill>
          <a:blip r:embed="rId2"/>
          <a:srcRect b="151" r="8"/>
          <a:stretch>
            <a:fillRect/>
          </a:stretch>
        </p:blipFill>
        <p:spPr bwMode="auto">
          <a:xfrm>
            <a:off x="0" y="935010"/>
            <a:ext cx="12192000" cy="592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3;p16"/>
          <p:cNvSpPr/>
          <p:nvPr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6F5E79"/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b="0" cap="none" i="0" strike="noStrike" sz="1800" u="none">
              <a:solidFill>
                <a:srgbClr val="6F5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28210" y="209863"/>
            <a:ext cx="599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vl="0">
              <a:lnSpc>
                <a:spcPct val="90000"/>
              </a:lnSpc>
              <a:buClr>
                <a:schemeClr val="lt1"/>
              </a:buClr>
              <a:buSzPts val="4000"/>
            </a:pPr>
            <a:r>
              <a:rPr b="1" dirty="0" lang="ru-RU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Физкультминутка</a:t>
            </a:r>
            <a:endParaRPr dirty="0" lang="ru-RU"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avatars.mds.yandex.net/i?id=2d2d508bc97f48455521630fd30362cb_l-5216221-images-thumbs&amp;n=13" id="3074" name="Picture 2"/>
          <p:cNvPicPr>
            <a:picLocks noChangeArrowheads="1" noChangeAspect="1"/>
          </p:cNvPicPr>
          <p:nvPr/>
        </p:nvPicPr>
        <p:blipFill>
          <a:blip r:embed="rId3"/>
          <a:srcRect b="64" t="151"/>
          <a:stretch>
            <a:fillRect/>
          </a:stretch>
        </p:blipFill>
        <p:spPr bwMode="auto">
          <a:xfrm>
            <a:off x="890092" y="1064301"/>
            <a:ext cx="10412492" cy="57936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207</Words>
  <Application>Microsoft Office PowerPoint</Application>
  <PresentationFormat>Произвольный</PresentationFormat>
  <Paragraphs>84</Paragraphs>
  <Slides>13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</vt:lpstr>
      <vt:lpstr>Слайд 2</vt:lpstr>
      <vt:lpstr>  </vt:lpstr>
      <vt:lpstr>Тема занятия: Форматирование абзацев. Создание и печать текстовых документов.  </vt:lpstr>
      <vt:lpstr>Буду знать: - базовые параметры форматирования абзацев; - как выводить текст на печать.  Буду уметь: - изменять параметры форматирования абзацев: выравнивание, отступ, междустрочный интервал.</vt:lpstr>
      <vt:lpstr>Слайд 6</vt:lpstr>
      <vt:lpstr>Слайд 7</vt:lpstr>
      <vt:lpstr>Слайд 8</vt:lpstr>
      <vt:lpstr>Слайд 9</vt:lpstr>
      <vt:lpstr>Перечислите параметры форматирования абзацев.  При работе с текстом важно уметь форматировать абзацы. Вы согласны? Почему да? Почему нет?  Как вызвать диалоговое окно “Абзац”?  Как изменить междустрочный интервал?</vt:lpstr>
      <vt:lpstr> </vt:lpstr>
      <vt:lpstr>  Повторить §9-11 По желанию напечатать и оформить поздравления к Новому году.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СоздИнаниестиредаруктироменваниеизотыбражений</dc:title>
  <dc:creator>Георгий Нестерович</dc:creator>
  <cp:lastModifiedBy>Пф</cp:lastModifiedBy>
  <cp:revision>57</cp:revision>
  <dcterms:created xsi:type="dcterms:W3CDTF">2021-09-01T14:33:06Z</dcterms:created>
  <dcterms:modified xsi:type="dcterms:W3CDTF">2023-12-13T19:16:37Z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603345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