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inkml+xml" PartName="/ppt/ink/ink1.xml"/>
  <Override ContentType="application/inkml+xml" PartName="/ppt/ink/ink2.xml"/>
  <Override ContentType="application/inkml+xml" PartName="/ppt/ink/ink3.xml"/>
  <Override ContentType="application/inkml+xml" PartName="/ppt/ink/ink4.xml"/>
  <Override ContentType="application/inkml+xml" PartName="/ppt/ink/ink5.xml"/>
  <Override ContentType="application/vnd.openxmlformats-officedocument.presentationml.notesSlide+xml" PartName="/ppt/notesSlides/notesSlide4.xml"/>
  <Override ContentType="application/inkml+xml" PartName="/ppt/ink/ink6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74" r:id="rId7"/>
    <p:sldId id="262" r:id="rId8"/>
    <p:sldId id="263" r:id="rId9"/>
    <p:sldId id="275" r:id="rId10"/>
    <p:sldId id="264" r:id="rId11"/>
    <p:sldId id="265" r:id="rId12"/>
    <p:sldId id="269" r:id="rId13"/>
    <p:sldId id="272" r:id="rId14"/>
    <p:sldId id="270" r:id="rId15"/>
    <p:sldId id="276" r:id="rId16"/>
    <p:sldId id="266" r:id="rId17"/>
    <p:sldId id="267" r:id="rId18"/>
    <p:sldId id="271" r:id="rId19"/>
    <p:sldId id="273" r:id="rId20"/>
    <p:sldId id="278" r:id="rId21"/>
    <p:sldId id="279" r:id="rId22"/>
    <p:sldId id="290" r:id="rId23"/>
    <p:sldId id="277" r:id="rId24"/>
    <p:sldId id="268" r:id="rId25"/>
    <p:sldId id="280" r:id="rId26"/>
    <p:sldId id="281" r:id="rId27"/>
    <p:sldId id="282" r:id="rId28"/>
    <p:sldId id="283" r:id="rId29"/>
    <p:sldId id="286" r:id="rId30"/>
    <p:sldId id="284" r:id="rId31"/>
    <p:sldId id="285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8"/>
    <p:restoredTop sz="93431"/>
  </p:normalViewPr>
  <p:slideViewPr>
    <p:cSldViewPr snapToGrid="0" snapToObjects="1">
      <p:cViewPr varScale="1">
        <p:scale>
          <a:sx n="104" d="100"/>
          <a:sy n="104" d="100"/>
        </p:scale>
        <p:origin x="14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0T09:55:35.7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89 104 24575,'20'0'0,"0"0"0,1 0 0,0 0 0,-2 0 0,-1 0 0,-3 0 0,-1 0 0,1 0 0,-6 0 0,1 0 0,-5 0 0,1 0 0,2 0 0,2 0 0,0 0 0,0 0 0,0 0 0,-2 0 0,-1 0 0,-1 0 0,0 0 0,4 0 0,-2 0 0,3 0 0,-4 0 0,0 0 0,-5 0 0,-8-5 0,-3 1 0,-7-6 0,6 5 0,0 0 0,0 4 0,1 1 0,0 0 0,1 0 0,-1 0 0,-7 0 0,-6 0 0,-5 0 0,5 0 0,6 0 0,6 2 0,6 3 0,-1 0 0,-2 1 0,-2-2 0,-5-1 0,1 1 0,-1 0 0,-1 1 0,2 0 0,2-2 0,5 0 0,1 0 0,1 1 0,2 0 0,-3 0 0,-1 1 0,-4-2 0,-2-1 0,2-1 0,2-1 0,3 4 0,0-3 0,0 2 0,3-6 0,8-2 0,-1 1 0,5-1 0,-7 1 0,0 0 0,-1-1 0,1 0 0,-1 0 0,1 0 0,1 0 0,3 0 0,3 0 0,2 1 0,3-1 0,2 2 0,2 0 0,6-2 0,-10 4 0,7-3 0,-10 4 0,4 0 0,0 0 0,-1 0 0,0 0 0,-2-2 0,0-1 0,-1-2 0,1-2 0,0-2 0,2-1 0,1 2 0,-2 1 0,-1 2 0,-2-1 0,-1 1 0,1 2 0,-3 1 0,0 2 0,-3 0 0,-2 2 0,-1 2 0,-3 1 0,-3 4 0,1-6 0,-6 2 0,-5-5 0,-9 0 0,-4 0 0,0 0 0,6 0 0,7 0 0,3 0 0,1 1 0,-3 2 0,-2 0 0,-1 0 0,1 1 0,3-2 0,3 1 0,1-2 0,3-1 0,-1 0 0,-3 2 0,-4 1 0,-9 4 0,8-3 0,-3 2 0,13-3 0,-1-1 0,0 0 0,-5-2 0,-4 0 0,-3 0 0,-3 0 0,9 0 0,0 0 0,9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0T09:55:43.7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24575,'53'0'0,"7"0"0,16 0 0,0 0 0,-9 0 0,-12 0 0,-13-3 0,-8 0 0,-4 0 0,-4 1 0,-8 2 0,4 0 0,-3 0 0,-4 0 0,3 0 0,-13 0 0,2 0 0,-3 0 0,1 0 0,3 0 0,3 0 0,5 0 0,6 0 0,6 0 0,2 0 0,3-3 0,-4 0 0,-4 0 0,-6 0 0,-6 3 0,-2 0 0,4 0 0,3 0 0,6 0 0,1 0 0,-2 0 0,0 0 0,0 0 0,-9 0 0,1 0 0,-10 0 0,2 0 0,0 0 0,4 0 0,4 0 0,3 0 0,6 0 0,3 0 0,1 0 0,0 0 0,-5 0 0,-1 0 0,-9 0 0,-1 0 0,-7 0 0,4 0 0,4 0 0,3 0 0,4 0 0,5 0 0,-10 0 0,4 0 0,-14 2 0,0 2 0,-3 2 0,-2 2 0,0 1 0,0 0 0,0 1 0,0 3 0,0 0 0,0 3 0,0-5 0,0 2 0,0-5 0,0 0 0,0-1 0,0-1 0,-5 1 0,-4 0 0,-7 1 0,3-1 0,-1-2 0,9-2 0,-2-1 0,2-2 0,0 0 0,-1 0 0,-1 0 0,-10 0 0,-8 0 0,-12 0 0,-12 0 0,-1-3 0,1 0 0,2 0 0,21 1 0,-2 2 0,16 0 0,-1 0 0,2 0 0,3 0 0,-3 0 0,4 0 0,-2 0 0,5 0 0,-1 0 0,0 0 0,-2 0 0,1 0 0,0 0 0,0 0 0,0 0 0,-1 0 0,2 0 0,0 0 0,0-2 0,2-2 0,3-5 0,6-3 0,9 2 0,8-1 0,8 5 0,2-1 0,1 1 0,-1 1 0,-2-1 0,-1 4 0,0-3 0,-1 2 0,0-2 0,1 0 0,-3 0 0,-1 0 0,-3 1 0,2-2 0,-10 4 0,2-2 0,-12 4 0,2 0 0,0 0 0,0 0 0,3 0 0,1 0 0,0 0 0,-2 0 0,-1 0 0,-2 0 0,2 0 0,2 0 0,2 0 0,4 0 0,-2 0 0,-2 1 0,-4 1 0,-4 3 0,-3 1 0,-1 2 0,0 0 0,-2 1 0,-10-1 0,-19 1 0,-25-3 0,-22 0 0,-8 0 0,6-3 0,13 0 0,17-3 0,10 0 0,18 1 0,-1 3 0,17-3 0,-5 3 0,6-4 0,-1 0 0,1 0 0,0 0 0,1 0 0,-3 0 0,-3 0 0,-4 0 0,-5 2 0,-5 1 0,0 0 0,0-1 0,0-2 0,1 0 0,-1 0 0,-1 0 0,-1 0 0,1 0 0,0 0 0,2 0 0,4 0 0,1 0 0,4 0 0,2 0 0,2 0 0,4 0 0,-2 2 0,-1 1 0,-2 1 0,-5 2 0,-5 2 0,-4-1 0,-3 1 0,2-2 0,8-3 0,-1-1 0,3-2 0,-3 0 0,6 0 0,-1 0 0,7 0 0,-3 0 0,1 0 0,0 0 0,1 0 0,1 0 0,-1 0 0,0 0 0,0 0 0,-1 0 0,0 0 0,2 0 0,0 0 0,1 0 0,0 0 0,-1 0 0,0 0 0,1 0 0,-1 0 0,0 0 0,-1 0 0,0 0 0,-1 0 0,0 0 0,0 0 0,1 0 0,0 0 0,0 0 0,-3 0 0,4 0 0,-4 0 0,6 0 0,0-2 0,3-1 0,2-1 0,0-3 0,0 2 0,0-2 0,1 1 0,1 0 0,3-1 0,2 0 0,4 1 0,7 2 0,10-1 0,12 2 0,14 0 0,6 0 0,5 3 0,-3 0 0,-9 0 0,-8 0 0,-9 0 0,-10 0 0,-8 0 0,-6 0 0,-3 0 0,-3 0 0,1 0 0,2 0 0,4 0 0,5 0 0,3 0 0,-1 0 0,0 0 0,-5 0 0,-3 0 0,-4 0 0,-2 0 0,0 0 0,1 0 0,0 0 0,0 2 0,-3 3 0,-2-2 0,-2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0T09:55:35.7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89 104 24575,'20'0'0,"0"0"0,1 0 0,0 0 0,-2 0 0,-1 0 0,-3 0 0,-1 0 0,1 0 0,-6 0 0,1 0 0,-5 0 0,1 0 0,2 0 0,2 0 0,0 0 0,0 0 0,0 0 0,-2 0 0,-1 0 0,-1 0 0,0 0 0,4 0 0,-2 0 0,3 0 0,-4 0 0,0 0 0,-5 0 0,-8-5 0,-3 1 0,-7-6 0,6 5 0,0 0 0,0 4 0,1 1 0,0 0 0,1 0 0,-1 0 0,-7 0 0,-6 0 0,-5 0 0,5 0 0,6 0 0,6 2 0,6 3 0,-1 0 0,-2 1 0,-2-2 0,-5-1 0,1 1 0,-1 0 0,-1 1 0,2 0 0,2-2 0,5 0 0,1 0 0,1 1 0,2 0 0,-3 0 0,-1 1 0,-4-2 0,-2-1 0,2-1 0,2-1 0,3 4 0,0-3 0,0 2 0,3-6 0,8-2 0,-1 1 0,5-1 0,-7 1 0,0 0 0,-1-1 0,1 0 0,-1 0 0,1 0 0,1 0 0,3 0 0,3 0 0,2 1 0,3-1 0,2 2 0,2 0 0,6-2 0,-10 4 0,7-3 0,-10 4 0,4 0 0,0 0 0,-1 0 0,0 0 0,-2-2 0,0-1 0,-1-2 0,1-2 0,0-2 0,2-1 0,1 2 0,-2 1 0,-1 2 0,-2-1 0,-1 1 0,1 2 0,-3 1 0,0 2 0,-3 0 0,-2 2 0,-1 2 0,-3 1 0,-3 4 0,1-6 0,-6 2 0,-5-5 0,-9 0 0,-4 0 0,0 0 0,6 0 0,7 0 0,3 0 0,1 1 0,-3 2 0,-2 0 0,-1 0 0,1 1 0,3-2 0,3 1 0,1-2 0,3-1 0,-1 0 0,-3 2 0,-4 1 0,-9 4 0,8-3 0,-3 2 0,13-3 0,-1-1 0,0 0 0,-5-2 0,-4 0 0,-3 0 0,-3 0 0,9 0 0,0 0 0,9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0T09:55:43.7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24575,'53'0'0,"7"0"0,16 0 0,0 0 0,-9 0 0,-12 0 0,-13-3 0,-8 0 0,-4 0 0,-4 1 0,-8 2 0,4 0 0,-3 0 0,-4 0 0,3 0 0,-13 0 0,2 0 0,-3 0 0,1 0 0,3 0 0,3 0 0,5 0 0,6 0 0,6 0 0,2 0 0,3-3 0,-4 0 0,-4 0 0,-6 0 0,-6 3 0,-2 0 0,4 0 0,3 0 0,6 0 0,1 0 0,-2 0 0,0 0 0,0 0 0,-9 0 0,1 0 0,-10 0 0,2 0 0,0 0 0,4 0 0,4 0 0,3 0 0,6 0 0,3 0 0,1 0 0,0 0 0,-5 0 0,-1 0 0,-9 0 0,-1 0 0,-7 0 0,4 0 0,4 0 0,3 0 0,4 0 0,5 0 0,-10 0 0,4 0 0,-14 2 0,0 2 0,-3 2 0,-2 2 0,0 1 0,0 0 0,0 1 0,0 3 0,0 0 0,0 3 0,0-5 0,0 2 0,0-5 0,0 0 0,0-1 0,0-1 0,-5 1 0,-4 0 0,-7 1 0,3-1 0,-1-2 0,9-2 0,-2-1 0,2-2 0,0 0 0,-1 0 0,-1 0 0,-10 0 0,-8 0 0,-12 0 0,-12 0 0,-1-3 0,1 0 0,2 0 0,21 1 0,-2 2 0,16 0 0,-1 0 0,2 0 0,3 0 0,-3 0 0,4 0 0,-2 0 0,5 0 0,-1 0 0,0 0 0,-2 0 0,1 0 0,0 0 0,0 0 0,0 0 0,-1 0 0,2 0 0,0 0 0,0-2 0,2-2 0,3-5 0,6-3 0,9 2 0,8-1 0,8 5 0,2-1 0,1 1 0,-1 1 0,-2-1 0,-1 4 0,0-3 0,-1 2 0,0-2 0,1 0 0,-3 0 0,-1 0 0,-3 1 0,2-2 0,-10 4 0,2-2 0,-12 4 0,2 0 0,0 0 0,0 0 0,3 0 0,1 0 0,0 0 0,-2 0 0,-1 0 0,-2 0 0,2 0 0,2 0 0,2 0 0,4 0 0,-2 0 0,-2 1 0,-4 1 0,-4 3 0,-3 1 0,-1 2 0,0 0 0,-2 1 0,-10-1 0,-19 1 0,-25-3 0,-22 0 0,-8 0 0,6-3 0,13 0 0,17-3 0,10 0 0,18 1 0,-1 3 0,17-3 0,-5 3 0,6-4 0,-1 0 0,1 0 0,0 0 0,1 0 0,-3 0 0,-3 0 0,-4 0 0,-5 2 0,-5 1 0,0 0 0,0-1 0,0-2 0,1 0 0,-1 0 0,-1 0 0,-1 0 0,1 0 0,0 0 0,2 0 0,4 0 0,1 0 0,4 0 0,2 0 0,2 0 0,4 0 0,-2 2 0,-1 1 0,-2 1 0,-5 2 0,-5 2 0,-4-1 0,-3 1 0,2-2 0,8-3 0,-1-1 0,3-2 0,-3 0 0,6 0 0,-1 0 0,7 0 0,-3 0 0,1 0 0,0 0 0,1 0 0,1 0 0,-1 0 0,0 0 0,0 0 0,-1 0 0,0 0 0,2 0 0,0 0 0,1 0 0,0 0 0,-1 0 0,0 0 0,1 0 0,-1 0 0,0 0 0,-1 0 0,0 0 0,-1 0 0,0 0 0,0 0 0,1 0 0,0 0 0,0 0 0,-3 0 0,4 0 0,-4 0 0,6 0 0,0-2 0,3-1 0,2-1 0,0-3 0,0 2 0,0-2 0,1 1 0,1 0 0,3-1 0,2 0 0,4 1 0,7 2 0,10-1 0,12 2 0,14 0 0,6 0 0,5 3 0,-3 0 0,-9 0 0,-8 0 0,-9 0 0,-10 0 0,-8 0 0,-6 0 0,-3 0 0,-3 0 0,1 0 0,2 0 0,4 0 0,5 0 0,3 0 0,-1 0 0,0 0 0,-5 0 0,-3 0 0,-4 0 0,-2 0 0,0 0 0,1 0 0,0 0 0,0 2 0,-3 3 0,-2-2 0,-2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0T10:01:17.4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972 165 24575,'14'0'0,"-4"1"0,2 1 0,-3 3 0,6 0 0,-4 2 0,6-2 0,-8-2 0,0-1 0,-1 1 0,-1-1 0,1 1 0,0-2 0,0 1 0,0 1 0,0 0 0,-2-1 0,0-2 0,0 0 0,0 0 0,0 0 0,0 0 0,1 0 0,3 0 0,2 0 0,2 0 0,0 0 0,-3 0 0,-1 0 0,-1 0 0,-1 0 0,1 0 0,0 0 0,-1 0 0,0 0 0,-1 0 0,1 0 0,-1 0 0,0 0 0,-1 0 0,-1 2 0,0 1 0,-1-1 0,0 1 0,2-3 0,1 0 0,1 0 0,2 0 0,5 0 0,0 0 0,2 0 0,1 0 0,-3 0 0,-2 0 0,-4 0 0,-2 0 0,-3-2 0,-2-1 0,-1-4 0,-1 0 0,0 0 0,7-6 0,2-5 0,5-5 0,-3-1 0,0 7 0,-7 12 0,0 5 0,-4 7 0,0 1 0,0-1 0,0 0 0,0-2 0,2-1 0,1-2 0,1-2 0,3 0 0,3 0 0,1 0 0,-1 2 0,-1 1 0,-3 2 0,-3 0 0,-1-1 0,-2 0 0,0 1 0,0-1 0,0 1 0,0-1 0,0 1 0,0 0 0,-3 0 0,-1-1 0,-1-1 0,-4-1 0,2-2 0,0 0 0,0 0 0,4 2 0,1 2 0,0 4 0,-3 5 0,-2 1 0,-1 0 0,1-2 0,2-3 0,-1-2 0,1-1 0,1-2 0,-1-1 0,1-2 0,-1-2 0,2-3 0,1-3 0,2-10 0,0 5 0,0-6 0,0 8 0,0-1 0,0 3 0,0 0 0,0 1 0,0 1 0,0-1 0,0 2 0,0 0 0,0-1 0,0 0 0,0 0 0,0 1 0,0 0 0,2-2 0,2 2 0,1-5 0,-1 6 0,-2-3 0,1 4 0,-1-2 0,3 1 0,2-1 0,0 1 0,2 1 0,-1 1 0,-2 2 0,-2 0 0,-3 0 0,-7 2 0,-2 0 0,-6 3 0,4 1 0,0-1 0,0 0 0,2 0 0,-1-1 0,0 3 0,3-4 0,-3 2 0,4-5 0,-2 0 0,0 0 0,0 0 0,0 0 0,1 0 0,-1 0 0,0 0 0,-2 0 0,-2 0 0,-1 0 0,-5 0 0,7 0 0,-6 0 0,7 0 0,-4 0 0,-2 0 0,-1 0 0,0 0 0,-1 0 0,1 0 0,1 0 0,1 0 0,5 0 0,1 0 0,3 0 0,-3 0 0,1-1 0,0-2 0,1-1 0,3 0 0,0-2 0,2 1 0,1 0 0,5 0 0,-2 2 0,6 1 0,-3 2 0,1 0 0,0 0 0,-2-2 0,2-1 0,-2 1 0,3-1 0,0 3 0,5-2 0,4-2 0,3-2 0,1 1 0,0 3 0,0-2 0,-1 2 0,-3-1 0,-4 1 0,-4 2 0,0 0 0,-1 0 0,0 0 0,-1 0 0,0 0 0,-3 2 0,0 2 0,-2 3 0,-2 1 0,-1-1 0,-6-2 0,-7-1 0,-9 2 0,-10-1 0,-6 3 0,0-2 0,2-2 0,10 1 0,6-2 0,6-1 0,5 0 0,1-2 0,3 0 0,-1 0 0,1 0 0,1 0 0,-1 0 0,-1 2 0,0 1 0,-2-1 0,-1 0 0,-2-2 0,-3 0 0,0 0 0,0 0 0,0 0 0,-1 0 0,6 0 0,-3 0 0,6 0 0,-2 0 0,2 0 0,1 0 0,0 0 0,1 0 0,0 0 0,-2 0 0,-3 0 0,-2 0 0,-3 0 0,2 0 0,5 0 0,2-2 0,5 0 0,5-1 0,3-2 0,3 0 0,-2-2 0,1-1 0,-5 3 0,1-1 0,-4 4 0,2-1 0,1 2 0,1 1 0,0 0 0,1 0 0,-1 0 0,1 0 0,-2 0 0,2 0 0,-1 0 0,0 0 0,2 0 0,0 0 0,2 0 0,-2 0 0,-5 2 0,-2 5 0,-5 3 0,-4 3 0,-3-1 0,-8-3 0,-6-5 0,-6-2 0,-3-2 0,3 0 0,3 0 0,12 0 0,2 0 0,10 0 0,-1 0 0,1 0 0,0 0 0,-2 0 0,-1 0 0,-1-2 0,1 0 0,0-1 0,1 1 0,0 1 0,2 1 0,0-3 0,3-2 0,3 0 0,4-2 0,4 3 0,1-4 0,-1 5 0,0-4 0,-4 4 0,1 0 0,-1-1 0,0 2 0,0-1 0,-2-1 0,1 1 0,1 0 0,0 0 0,4-1 0,-3 2 0,3-1 0,-4 2 0,-1-2 0,-2 2 0,-12 4 0,4 1 0,-10 0 0,8-2 0,1-2 0,0 0 0,-1 0 0,1 2 0,2 0 0,1 0 0,0 1 0,-2-3 0,-2 0 0,-1 0 0,-1 0 0,-4 0 0,-5 0 0,-3 0 0,-5 0 0,0 0 0,0 0 0,8 0 0,0 0 0,11 0 0,-1 0 0,2 0 0,1 0 0,-1-2 0,2 0 0,-1-1 0,1-1 0,-1 1 0,0 0 0,1 1 0,-1 2 0,0 0 0,-1 0 0,-6 0 0,5 0 0,-8 0 0,6 0 0,-3 0 0,1 0 0,1 0 0,1 0 0,1 0 0,1 0 0,-1 0 0,-1 0 0,-1 0 0,1 0 0,1 0 0,1 0 0,2 0 0,0 0 0,1 0 0,-1 0 0,1 2 0,0 1 0,1-1 0,-1 0 0,0 3 0,-1-4 0,-1 5 0,0-3 0,-5 0 0,5-1 0,-5 1 0,5-1 0,-3 1 0,0 0 0,-2 1 0,5-3 0,-3 4 0,7-3 0,-2 1 0,1 0 0,-1 1 0,-1-2 0,-1 3 0,2 0 0,-2 0 0,2 1 0,2-1 0,-1-2 0,0 4 0,4-6 0,0 4 0,4-5 0,4 0 0,0 0 0,5 0 0,1 0 0,1 0 0,3 0 0,1 0 0,3 0 0,-2 0 0,4 2 0,3 3 0,4 3 0,-1 0 0,-3-1 0,-3-1 0,-3-4 0,-2 1 0,-4-3 0,-2 0 0,-3 0 0,0 0 0,2 0 0,3 0 0,-4 0 0,6 0 0,-2 0 0,4 1 0,2 1 0,0 3 0,3 0 0,0 1 0,0 1 0,3 2 0,-3 1 0,1-1 0,2 1 0,-1-1 0,5-2 0,3 0 0,5-2 0,6-1 0,4 1 0,3 0 0,-3 0 0,-2 1 0,-6-3 0,-9 0 0,-6-3 0,-9 0 0,-4 0 0,-2 0 0,-2 0 0,1 0 0,1 0 0,-1 0 0,-2 2 0,-6 2 0,-7 1 0,-11 0 0,-17-3 0,-19-2 0,-21 0 0,-13 0 0,-7 0 0,5 0 0,17-3 0,12-6 0,16-2 0,15-3 0,9 4 0,11 3 0,4 0 0,3 0 0,1-1 0,0 0 0,0-1 0,0 1 0,0 0 0,0 1 0,0-1 0,0 0 0,4 0 0,0 1 0,8 0 0,1 2 0,7-3 0,7-2 0,8-4 0,10-4 0,6-1 0,0 0 0,-5 7 0,-8 5 0,-4 4 0,-16 3 0,-2 0 0,-15 0 0,-14 0 0,-2 0 0,-21 2 0,-1 4 0,-6 3 0,-1 6 0,7-1 0,5 1 0,5-2 0,5-1 0,6-3 0,5 1 0,4-7 0,2 4 0,1-5 0,-2 3 0,1 0 0,-2-2 0,1 1 0,2-1 0,0 1 0,1 0 0,0 1 0,0 0 0,-1 1 0,-4 2 0,-9 4 0,-4 4 0,-3 3 0,4-2 0,6-4 0,6-5 0,6-4 0,9-2 0,11-1 0,8-1 0,9 0 0,6 0 0,0 0 0,3 0 0,-1 0 0,-3 0 0,-3 0 0,-4 0 0,-3 0 0,-11 0 0,-3 0 0,-19 0 0,-9-2 0,-3 0 0,-8-3 0,5-2 0,-3-4 0,1-9 0,6 8 0,2-7 0,10 12 0,-1-2 0,3 1 0,-3 4 0,-5 1 0,-11 3 0,-9 0 0,-11 0 0,-6 0 0,0 0 0,6 0 0,9 0 0,5 0 0,1 0 0,8 0 0,-5 0 0,6 0 0,-4-2 0,-3-1 0,1 0 0,1-2 0,0 2 0,2-2 0,1 0 0,-2-2 0,8 3 0,-5-3 0,7 4 0,-2-2 0,1 0 0,2-1 0,2 1 0,2 1 0,-1 0 0,0 1 0,0 1 0,-2 2 0,2 0 0,1 0 0,-2 0 0,0 0 0,-3 0 0,-4-5 0,5 4 0,-5-3 0,6 4 0,-2 0 0,0 0 0,1 0 0,1 0 0,0 0 0,1 0 0,0 0 0,0 0 0,0 0 0,-1 0 0,-1 0 0,-1 0 0,-3 0 0,-1 0 0,0 0 0,2 0 0,2 0 0,3 0 0,-1 0 0,5 0 0,11 0 0,2 1 0,10 5 0,-8 8 0,-4 2 0,-3-2 0,-1-6 0,0-6 0,5 3 0,4 3 0,5 6 0,1 2 0,2 4 0,-1-2 0,-2 1 0,-3-3 0,-6-3 0,-4-3 0,-4-7 0,0-9 0,4-2 0,6-3 0,5 3 0,6 0 0,2 2 0,2 1 0,4-2 0,-16 4 0,1-4 0,-16 3 0,0-2 0,0 0 0,2 1 0,0 0 0,2 1 0,1-3 0,0 3 0,2-3 0,0 4 0,2-1 0,-2-3 0,-1 2 0,0 0 0,-3 0 0,-1 1 0,-2-1 0,0-2 0,0 1 0,0 0 0,-5-1 0,-2 0 0,-6-3 0,-3-6 0,-4-5 0,1-3 0,2 1 0,9 7 0,2 5 0,6 11 0,0 9 0,0-2 0,0 7 0,0-6 0,0 0 0,-10 0 0,5-4 0,-15-2 0,3-2 0,-8 0 0,-3 2 0,-2 1 0,4 0 0,1-1 0,9-2 0,0 0 0,6 0 0,-5 0 0,5 0 0,-5 0 0,5 0 0,-1 0 0,2 0 0,1 0 0,3-2 0,2-3 0,1-6 0,2-6 0,0-2 0,0 2 0,0 3 0,0 4 0,1 4 0,2 2 0,3 2 0,2 1 0,0 1 0,-2 2 0,-3 2 0,-1 3 0,-2 5 0,2 3 0,1 3 0,2 3 0,1 3 0,-1 4 0,3 0 0,-3 2 0,1-3 0,-1-3 0,-2-2 0,-1-6 0,-2-6 0,0-6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0T10:01:17.4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972 165 24575,'14'0'0,"-4"1"0,2 1 0,-3 3 0,6 0 0,-4 2 0,6-2 0,-8-2 0,0-1 0,-1 1 0,-1-1 0,1 1 0,0-2 0,0 1 0,0 1 0,0 0 0,-2-1 0,0-2 0,0 0 0,0 0 0,0 0 0,0 0 0,1 0 0,3 0 0,2 0 0,2 0 0,0 0 0,-3 0 0,-1 0 0,-1 0 0,-1 0 0,1 0 0,0 0 0,-1 0 0,0 0 0,-1 0 0,1 0 0,-1 0 0,0 0 0,-1 0 0,-1 2 0,0 1 0,-1-1 0,0 1 0,2-3 0,1 0 0,1 0 0,2 0 0,5 0 0,0 0 0,2 0 0,1 0 0,-3 0 0,-2 0 0,-4 0 0,-2 0 0,-3-2 0,-2-1 0,-1-4 0,-1 0 0,0 0 0,7-6 0,2-5 0,5-5 0,-3-1 0,0 7 0,-7 12 0,0 5 0,-4 7 0,0 1 0,0-1 0,0 0 0,0-2 0,2-1 0,1-2 0,1-2 0,3 0 0,3 0 0,1 0 0,-1 2 0,-1 1 0,-3 2 0,-3 0 0,-1-1 0,-2 0 0,0 1 0,0-1 0,0 1 0,0-1 0,0 1 0,0 0 0,-3 0 0,-1-1 0,-1-1 0,-4-1 0,2-2 0,0 0 0,0 0 0,4 2 0,1 2 0,0 4 0,-3 5 0,-2 1 0,-1 0 0,1-2 0,2-3 0,-1-2 0,1-1 0,1-2 0,-1-1 0,1-2 0,-1-2 0,2-3 0,1-3 0,2-10 0,0 5 0,0-6 0,0 8 0,0-1 0,0 3 0,0 0 0,0 1 0,0 1 0,0-1 0,0 2 0,0 0 0,0-1 0,0 0 0,0 0 0,0 1 0,0 0 0,2-2 0,2 2 0,1-5 0,-1 6 0,-2-3 0,1 4 0,-1-2 0,3 1 0,2-1 0,0 1 0,2 1 0,-1 1 0,-2 2 0,-2 0 0,-3 0 0,-7 2 0,-2 0 0,-6 3 0,4 1 0,0-1 0,0 0 0,2 0 0,-1-1 0,0 3 0,3-4 0,-3 2 0,4-5 0,-2 0 0,0 0 0,0 0 0,0 0 0,1 0 0,-1 0 0,0 0 0,-2 0 0,-2 0 0,-1 0 0,-5 0 0,7 0 0,-6 0 0,7 0 0,-4 0 0,-2 0 0,-1 0 0,0 0 0,-1 0 0,1 0 0,1 0 0,1 0 0,5 0 0,1 0 0,3 0 0,-3 0 0,1-1 0,0-2 0,1-1 0,3 0 0,0-2 0,2 1 0,1 0 0,5 0 0,-2 2 0,6 1 0,-3 2 0,1 0 0,0 0 0,-2-2 0,2-1 0,-2 1 0,3-1 0,0 3 0,5-2 0,4-2 0,3-2 0,1 1 0,0 3 0,0-2 0,-1 2 0,-3-1 0,-4 1 0,-4 2 0,0 0 0,-1 0 0,0 0 0,-1 0 0,0 0 0,-3 2 0,0 2 0,-2 3 0,-2 1 0,-1-1 0,-6-2 0,-7-1 0,-9 2 0,-10-1 0,-6 3 0,0-2 0,2-2 0,10 1 0,6-2 0,6-1 0,5 0 0,1-2 0,3 0 0,-1 0 0,1 0 0,1 0 0,-1 0 0,-1 2 0,0 1 0,-2-1 0,-1 0 0,-2-2 0,-3 0 0,0 0 0,0 0 0,0 0 0,-1 0 0,6 0 0,-3 0 0,6 0 0,-2 0 0,2 0 0,1 0 0,0 0 0,1 0 0,0 0 0,-2 0 0,-3 0 0,-2 0 0,-3 0 0,2 0 0,5 0 0,2-2 0,5 0 0,5-1 0,3-2 0,3 0 0,-2-2 0,1-1 0,-5 3 0,1-1 0,-4 4 0,2-1 0,1 2 0,1 1 0,0 0 0,1 0 0,-1 0 0,1 0 0,-2 0 0,2 0 0,-1 0 0,0 0 0,2 0 0,0 0 0,2 0 0,-2 0 0,-5 2 0,-2 5 0,-5 3 0,-4 3 0,-3-1 0,-8-3 0,-6-5 0,-6-2 0,-3-2 0,3 0 0,3 0 0,12 0 0,2 0 0,10 0 0,-1 0 0,1 0 0,0 0 0,-2 0 0,-1 0 0,-1-2 0,1 0 0,0-1 0,1 1 0,0 1 0,2 1 0,0-3 0,3-2 0,3 0 0,4-2 0,4 3 0,1-4 0,-1 5 0,0-4 0,-4 4 0,1 0 0,-1-1 0,0 2 0,0-1 0,-2-1 0,1 1 0,1 0 0,0 0 0,4-1 0,-3 2 0,3-1 0,-4 2 0,-1-2 0,-2 2 0,-12 4 0,4 1 0,-10 0 0,8-2 0,1-2 0,0 0 0,-1 0 0,1 2 0,2 0 0,1 0 0,0 1 0,-2-3 0,-2 0 0,-1 0 0,-1 0 0,-4 0 0,-5 0 0,-3 0 0,-5 0 0,0 0 0,0 0 0,8 0 0,0 0 0,11 0 0,-1 0 0,2 0 0,1 0 0,-1-2 0,2 0 0,-1-1 0,1-1 0,-1 1 0,0 0 0,1 1 0,-1 2 0,0 0 0,-1 0 0,-6 0 0,5 0 0,-8 0 0,6 0 0,-3 0 0,1 0 0,1 0 0,1 0 0,1 0 0,1 0 0,-1 0 0,-1 0 0,-1 0 0,1 0 0,1 0 0,1 0 0,2 0 0,0 0 0,1 0 0,-1 0 0,1 2 0,0 1 0,1-1 0,-1 0 0,0 3 0,-1-4 0,-1 5 0,0-3 0,-5 0 0,5-1 0,-5 1 0,5-1 0,-3 1 0,0 0 0,-2 1 0,5-3 0,-3 4 0,7-3 0,-2 1 0,1 0 0,-1 1 0,-1-2 0,-1 3 0,2 0 0,-2 0 0,2 1 0,2-1 0,-1-2 0,0 4 0,4-6 0,0 4 0,4-5 0,4 0 0,0 0 0,5 0 0,1 0 0,1 0 0,3 0 0,1 0 0,3 0 0,-2 0 0,4 2 0,3 3 0,4 3 0,-1 0 0,-3-1 0,-3-1 0,-3-4 0,-2 1 0,-4-3 0,-2 0 0,-3 0 0,0 0 0,2 0 0,3 0 0,-4 0 0,6 0 0,-2 0 0,4 1 0,2 1 0,0 3 0,3 0 0,0 1 0,0 1 0,3 2 0,-3 1 0,1-1 0,2 1 0,-1-1 0,5-2 0,3 0 0,5-2 0,6-1 0,4 1 0,3 0 0,-3 0 0,-2 1 0,-6-3 0,-9 0 0,-6-3 0,-9 0 0,-4 0 0,-2 0 0,-2 0 0,1 0 0,1 0 0,-1 0 0,-2 2 0,-6 2 0,-7 1 0,-11 0 0,-17-3 0,-19-2 0,-21 0 0,-13 0 0,-7 0 0,5 0 0,17-3 0,12-6 0,16-2 0,15-3 0,9 4 0,11 3 0,4 0 0,3 0 0,1-1 0,0 0 0,0-1 0,0 1 0,0 0 0,0 1 0,0-1 0,0 0 0,4 0 0,0 1 0,8 0 0,1 2 0,7-3 0,7-2 0,8-4 0,10-4 0,6-1 0,0 0 0,-5 7 0,-8 5 0,-4 4 0,-16 3 0,-2 0 0,-15 0 0,-14 0 0,-2 0 0,-21 2 0,-1 4 0,-6 3 0,-1 6 0,7-1 0,5 1 0,5-2 0,5-1 0,6-3 0,5 1 0,4-7 0,2 4 0,1-5 0,-2 3 0,1 0 0,-2-2 0,1 1 0,2-1 0,0 1 0,1 0 0,0 1 0,0 0 0,-1 1 0,-4 2 0,-9 4 0,-4 4 0,-3 3 0,4-2 0,6-4 0,6-5 0,6-4 0,9-2 0,11-1 0,8-1 0,9 0 0,6 0 0,0 0 0,3 0 0,-1 0 0,-3 0 0,-3 0 0,-4 0 0,-3 0 0,-11 0 0,-3 0 0,-19 0 0,-9-2 0,-3 0 0,-8-3 0,5-2 0,-3-4 0,1-9 0,6 8 0,2-7 0,10 12 0,-1-2 0,3 1 0,-3 4 0,-5 1 0,-11 3 0,-9 0 0,-11 0 0,-6 0 0,0 0 0,6 0 0,9 0 0,5 0 0,1 0 0,8 0 0,-5 0 0,6 0 0,-4-2 0,-3-1 0,1 0 0,1-2 0,0 2 0,2-2 0,1 0 0,-2-2 0,8 3 0,-5-3 0,7 4 0,-2-2 0,1 0 0,2-1 0,2 1 0,2 1 0,-1 0 0,0 1 0,0 1 0,-2 2 0,2 0 0,1 0 0,-2 0 0,0 0 0,-3 0 0,-4-5 0,5 4 0,-5-3 0,6 4 0,-2 0 0,0 0 0,1 0 0,1 0 0,0 0 0,1 0 0,0 0 0,0 0 0,0 0 0,-1 0 0,-1 0 0,-1 0 0,-3 0 0,-1 0 0,0 0 0,2 0 0,2 0 0,3 0 0,-1 0 0,5 0 0,11 0 0,2 1 0,10 5 0,-8 8 0,-4 2 0,-3-2 0,-1-6 0,0-6 0,5 3 0,4 3 0,5 6 0,1 2 0,2 4 0,-1-2 0,-2 1 0,-3-3 0,-6-3 0,-4-3 0,-4-7 0,0-9 0,4-2 0,6-3 0,5 3 0,6 0 0,2 2 0,2 1 0,4-2 0,-16 4 0,1-4 0,-16 3 0,0-2 0,0 0 0,2 1 0,0 0 0,2 1 0,1-3 0,0 3 0,2-3 0,0 4 0,2-1 0,-2-3 0,-1 2 0,0 0 0,-3 0 0,-1 1 0,-2-1 0,0-2 0,0 1 0,0 0 0,-5-1 0,-2 0 0,-6-3 0,-3-6 0,-4-5 0,1-3 0,2 1 0,9 7 0,2 5 0,6 11 0,0 9 0,0-2 0,0 7 0,0-6 0,0 0 0,-10 0 0,5-4 0,-15-2 0,3-2 0,-8 0 0,-3 2 0,-2 1 0,4 0 0,1-1 0,9-2 0,0 0 0,6 0 0,-5 0 0,5 0 0,-5 0 0,5 0 0,-1 0 0,2 0 0,1 0 0,3-2 0,2-3 0,1-6 0,2-6 0,0-2 0,0 2 0,0 3 0,0 4 0,1 4 0,2 2 0,3 2 0,2 1 0,0 1 0,-2 2 0,-3 2 0,-1 3 0,-2 5 0,2 3 0,1 3 0,2 3 0,1 3 0,-1 4 0,3 0 0,-3 2 0,1-3 0,-1-3 0,-2-2 0,-1-6 0,-2-6 0,0-6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ECD54-5BB0-3E4D-9374-5E10E3874DD7}" type="datetimeFigureOut">
              <a:rPr lang="ru-BY" smtClean="0"/>
              <a:t>01/10/2024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12405-EB4F-C04C-820B-FB0B9797711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5247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12405-EB4F-C04C-820B-FB0B97977115}" type="slidenum">
              <a:rPr lang="ru-BY" smtClean="0"/>
              <a:t>5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2452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12405-EB4F-C04C-820B-FB0B97977115}" type="slidenum">
              <a:rPr lang="ru-BY" smtClean="0"/>
              <a:t>6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8770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12405-EB4F-C04C-820B-FB0B97977115}" type="slidenum">
              <a:rPr lang="ru-BY" smtClean="0"/>
              <a:t>7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7397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12405-EB4F-C04C-820B-FB0B97977115}" type="slidenum">
              <a:rPr lang="ru-BY" smtClean="0"/>
              <a:t>19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4513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BY" dirty="0"/>
              <a:t>10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12405-EB4F-C04C-820B-FB0B97977115}" type="slidenum">
              <a:rPr lang="ru-BY" smtClean="0"/>
              <a:t>30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4572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04F0-48B8-7243-B1BA-B3252AB0BEF9}" type="datetimeFigureOut">
              <a:rPr lang="ru-BY" smtClean="0"/>
              <a:t>01/10/2024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BDBD-96FD-C844-9774-348492F18FB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614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04F0-48B8-7243-B1BA-B3252AB0BEF9}" type="datetimeFigureOut">
              <a:rPr lang="ru-BY" smtClean="0"/>
              <a:t>01/10/2024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BDBD-96FD-C844-9774-348492F18FB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4624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04F0-48B8-7243-B1BA-B3252AB0BEF9}" type="datetimeFigureOut">
              <a:rPr lang="ru-BY" smtClean="0"/>
              <a:t>01/10/2024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BDBD-96FD-C844-9774-348492F18FB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929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04F0-48B8-7243-B1BA-B3252AB0BEF9}" type="datetimeFigureOut">
              <a:rPr lang="ru-BY" smtClean="0"/>
              <a:t>01/10/2024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BDBD-96FD-C844-9774-348492F18FB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3042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04F0-48B8-7243-B1BA-B3252AB0BEF9}" type="datetimeFigureOut">
              <a:rPr lang="ru-BY" smtClean="0"/>
              <a:t>01/10/2024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BDBD-96FD-C844-9774-348492F18FB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27106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04F0-48B8-7243-B1BA-B3252AB0BEF9}" type="datetimeFigureOut">
              <a:rPr lang="ru-BY" smtClean="0"/>
              <a:t>01/10/2024</a:t>
            </a:fld>
            <a:endParaRPr lang="ru-BY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BDBD-96FD-C844-9774-348492F18FB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867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04F0-48B8-7243-B1BA-B3252AB0BEF9}" type="datetimeFigureOut">
              <a:rPr lang="ru-BY" smtClean="0"/>
              <a:t>01/10/2024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BDBD-96FD-C844-9774-348492F18FB8}" type="slidenum">
              <a:rPr lang="ru-BY" smtClean="0"/>
              <a:t>‹#›</a:t>
            </a:fld>
            <a:endParaRPr lang="ru-BY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04F0-48B8-7243-B1BA-B3252AB0BEF9}" type="datetimeFigureOut">
              <a:rPr lang="ru-BY" smtClean="0"/>
              <a:t>01/10/2024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BDBD-96FD-C844-9774-348492F18FB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4076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04F0-48B8-7243-B1BA-B3252AB0BEF9}" type="datetimeFigureOut">
              <a:rPr lang="ru-BY" smtClean="0"/>
              <a:t>01/10/2024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BDBD-96FD-C844-9774-348492F18FB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282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04F0-48B8-7243-B1BA-B3252AB0BEF9}" type="datetimeFigureOut">
              <a:rPr lang="ru-BY" smtClean="0"/>
              <a:t>01/10/2024</a:t>
            </a:fld>
            <a:endParaRPr lang="ru-B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BY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BDBD-96FD-C844-9774-348492F18FB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8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43104F0-48B8-7243-B1BA-B3252AB0BEF9}" type="datetimeFigureOut">
              <a:rPr lang="ru-BY" smtClean="0"/>
              <a:t>01/10/2024</a:t>
            </a:fld>
            <a:endParaRPr lang="ru-BY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BY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BDBD-96FD-C844-9774-348492F18FB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809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43104F0-48B8-7243-B1BA-B3252AB0BEF9}" type="datetimeFigureOut">
              <a:rPr lang="ru-BY" smtClean="0"/>
              <a:t>01/10/2024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33BDBD-96FD-C844-9774-348492F18FB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457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3" Target="../ink/ink1.xml" Type="http://schemas.openxmlformats.org/officeDocument/2006/relationships/customXml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1.png" Type="http://schemas.openxmlformats.org/officeDocument/2006/relationships/image"/><Relationship Id="rId5" Target="../ink/ink2.xml" Type="http://schemas.openxmlformats.org/officeDocument/2006/relationships/customXml"/><Relationship Id="rId4" Target="../media/image10.pn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 ?><Relationships xmlns="http://schemas.openxmlformats.org/package/2006/relationships"><Relationship Id="rId3" Target="../ink/ink3.xml" Type="http://schemas.openxmlformats.org/officeDocument/2006/relationships/customXml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1.png" Type="http://schemas.openxmlformats.org/officeDocument/2006/relationships/image"/><Relationship Id="rId5" Target="../ink/ink4.xml" Type="http://schemas.openxmlformats.org/officeDocument/2006/relationships/customXml"/><Relationship Id="rId4" Target="../media/image10.pn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6.xml" Type="http://schemas.openxmlformats.org/officeDocument/2006/relationships/slideLayout"/><Relationship Id="rId5" Target="../media/hdphoto3.wdp" Type="http://schemas.microsoft.com/office/2007/relationships/hdphoto"/><Relationship Id="rId4" Target="../media/image13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 ?><Relationships xmlns="http://schemas.openxmlformats.org/package/2006/relationships"><Relationship Id="rId3" Target="../media/image15.pn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hdphoto4.wdp" Type="http://schemas.microsoft.com/office/2007/relationships/hdphoto"/></Relationships>
</file>

<file path=ppt/slides/_rels/slide21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 ?><Relationships xmlns="http://schemas.openxmlformats.org/package/2006/relationships"><Relationship Id="rId3" Target="../media/hdphoto5.wdp" Type="http://schemas.microsoft.com/office/2007/relationships/hdphoto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1.jpeg" Type="http://schemas.openxmlformats.org/officeDocument/2006/relationships/image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03DC2-C057-CA4D-BCF1-CDC382659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0F0E7-3D88-9042-8D65-A26D81B9E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2673" y="435835"/>
            <a:ext cx="7217229" cy="1645920"/>
          </a:xfrm>
        </p:spPr>
        <p:txBody>
          <a:bodyPr>
            <a:normAutofit fontScale="90000"/>
          </a:bodyPr>
          <a:lstStyle/>
          <a:p>
            <a:r>
              <a:rPr lang="ru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Ионная связь. Понятие об ионах.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еталлическая связь</a:t>
            </a:r>
          </a:p>
        </p:txBody>
      </p:sp>
    </p:spTree>
    <p:extLst>
      <p:ext uri="{BB962C8B-B14F-4D97-AF65-F5344CB8AC3E}">
        <p14:creationId xmlns:p14="http://schemas.microsoft.com/office/powerpoint/2010/main" val="11478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77738F-4159-AE47-9299-EFD9A19FB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C6BAE6-0316-AE49-AF5A-B76B01C1C33A}"/>
              </a:ext>
            </a:extLst>
          </p:cNvPr>
          <p:cNvSpPr/>
          <p:nvPr/>
        </p:nvSpPr>
        <p:spPr>
          <a:xfrm>
            <a:off x="1051238" y="437495"/>
            <a:ext cx="10927402" cy="34163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b="1" dirty="0" lang="ru-RU" sz="5400"/>
              <a:t>Выбрать ковалентную полярную связь: </a:t>
            </a:r>
            <a:endParaRPr dirty="0" lang="ru-BY" sz="5400"/>
          </a:p>
          <a:p>
            <a:r>
              <a:rPr b="1" dirty="0" i="1" lang="en-US" sz="5400"/>
              <a:t>KBr</a:t>
            </a:r>
            <a:r>
              <a:rPr b="1" dirty="0" i="1" lang="ru-RU" sz="5400"/>
              <a:t>, </a:t>
            </a:r>
            <a:r>
              <a:rPr b="1" dirty="0" i="1" lang="en-US" sz="5400"/>
              <a:t>Ca</a:t>
            </a:r>
            <a:r>
              <a:rPr b="1" dirty="0" i="1" lang="ru-RU" sz="5400"/>
              <a:t>, </a:t>
            </a:r>
            <a:r>
              <a:rPr b="1" dirty="0" i="1" lang="en-US" sz="5400"/>
              <a:t>Cl</a:t>
            </a:r>
            <a:r>
              <a:rPr b="1" baseline="-25000" dirty="0" i="1" lang="ru-RU" sz="5400"/>
              <a:t>2</a:t>
            </a:r>
            <a:r>
              <a:rPr b="1" dirty="0" i="1" lang="ru-RU" sz="5400"/>
              <a:t>, </a:t>
            </a:r>
            <a:r>
              <a:rPr b="1" dirty="0" i="1" lang="en-US" sz="5400"/>
              <a:t>N</a:t>
            </a:r>
            <a:r>
              <a:rPr b="1" baseline="-25000" dirty="0" i="1" lang="ru-RU" sz="5400"/>
              <a:t>2</a:t>
            </a:r>
            <a:r>
              <a:rPr b="1" dirty="0" i="1" lang="en-US" sz="5400"/>
              <a:t>O</a:t>
            </a:r>
            <a:r>
              <a:rPr b="1" baseline="-25000" dirty="0" i="1" lang="ru-RU" sz="5400"/>
              <a:t>5  </a:t>
            </a:r>
            <a:r>
              <a:rPr b="1" dirty="0" i="1" lang="ru-RU" sz="5400"/>
              <a:t>, </a:t>
            </a:r>
            <a:r>
              <a:rPr b="1" dirty="0" i="1" lang="en-US" sz="5400"/>
              <a:t>HI</a:t>
            </a:r>
            <a:r>
              <a:rPr b="1" dirty="0" i="1" lang="ru-RU" sz="5400"/>
              <a:t>  , </a:t>
            </a:r>
            <a:r>
              <a:rPr b="1" dirty="0" i="1" lang="en-US" sz="5400"/>
              <a:t>H</a:t>
            </a:r>
            <a:r>
              <a:rPr b="1" baseline="-25000" dirty="0" i="1" lang="ru-RU" sz="5400"/>
              <a:t>2</a:t>
            </a:r>
            <a:r>
              <a:rPr b="1" dirty="0" i="1" lang="en-US" sz="5400"/>
              <a:t>S</a:t>
            </a:r>
            <a:r>
              <a:rPr b="1" dirty="0" i="1" lang="ru-RU" sz="5400"/>
              <a:t> , </a:t>
            </a:r>
            <a:r>
              <a:rPr b="1" dirty="0" i="1" lang="en-US" sz="5400"/>
              <a:t>CO</a:t>
            </a:r>
            <a:r>
              <a:rPr b="1" baseline="-25000" dirty="0" i="1" lang="ru-RU" sz="5400"/>
              <a:t>2 </a:t>
            </a:r>
            <a:r>
              <a:rPr b="1" dirty="0" i="1" lang="ru-RU" sz="5400"/>
              <a:t>, </a:t>
            </a:r>
            <a:r>
              <a:rPr b="1" dirty="0" i="1" lang="en-US" sz="5400"/>
              <a:t>Cu</a:t>
            </a:r>
            <a:r>
              <a:rPr b="1" dirty="0" i="1" lang="ru-RU" sz="5400"/>
              <a:t>.</a:t>
            </a:r>
            <a:endParaRPr dirty="0" lang="ru-BY" sz="540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0D2C73D-653B-324D-91C0-2EE3C813EC1A}"/>
              </a:ext>
            </a:extLst>
          </p:cNvPr>
          <p:cNvSpPr/>
          <p:nvPr/>
        </p:nvSpPr>
        <p:spPr>
          <a:xfrm>
            <a:off x="4973053" y="1828800"/>
            <a:ext cx="1732547" cy="1600200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BY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C4966F0-EBD1-7D4B-9D9E-8D82F72D0395}"/>
              </a:ext>
            </a:extLst>
          </p:cNvPr>
          <p:cNvSpPr/>
          <p:nvPr/>
        </p:nvSpPr>
        <p:spPr>
          <a:xfrm>
            <a:off x="6705600" y="1828800"/>
            <a:ext cx="1493521" cy="1600200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BY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73BF6DF-6A01-314A-B1C0-016E25FCE826}"/>
              </a:ext>
            </a:extLst>
          </p:cNvPr>
          <p:cNvSpPr/>
          <p:nvPr/>
        </p:nvSpPr>
        <p:spPr>
          <a:xfrm>
            <a:off x="8199121" y="1828800"/>
            <a:ext cx="1732547" cy="1600200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BY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344A8EA-1BA6-3443-A6C9-FE96E1C9D27A}"/>
              </a:ext>
            </a:extLst>
          </p:cNvPr>
          <p:cNvSpPr/>
          <p:nvPr/>
        </p:nvSpPr>
        <p:spPr>
          <a:xfrm>
            <a:off x="9931668" y="1828800"/>
            <a:ext cx="1732547" cy="1600200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BY"/>
          </a:p>
        </p:txBody>
      </p:sp>
    </p:spTree>
    <p:extLst>
      <p:ext uri="{BB962C8B-B14F-4D97-AF65-F5344CB8AC3E}">
        <p14:creationId xmlns:p14="http://schemas.microsoft.com/office/powerpoint/2010/main" val="354240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D985B0-7830-864E-B83C-F981D8F26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78BCDCA-29C7-AF40-94B6-3F69926A9A0D}"/>
                  </a:ext>
                </a:extLst>
              </p14:cNvPr>
              <p14:cNvContentPartPr/>
              <p14:nvPr/>
            </p14:nvContentPartPr>
            <p14:xfrm>
              <a:off x="6954868" y="6776142"/>
              <a:ext cx="158400" cy="5688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78BCDCA-29C7-AF40-94B6-3F69926A9A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6868" y="6758142"/>
                <a:ext cx="1940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4FA012EE-83B6-1343-9D2D-3CB1CBE9703D}"/>
                  </a:ext>
                </a:extLst>
              </p14:cNvPr>
              <p14:cNvContentPartPr/>
              <p14:nvPr/>
            </p14:nvContentPartPr>
            <p14:xfrm>
              <a:off x="6977188" y="6787302"/>
              <a:ext cx="548640" cy="7092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4FA012EE-83B6-1343-9D2D-3CB1CBE970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59188" y="6769302"/>
                <a:ext cx="584280" cy="1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668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2154FC-34FD-6040-A9D8-E696AD9977B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69643-6FB1-F649-8D84-3D4DDCF5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47051"/>
            <a:ext cx="7729728" cy="2173458"/>
          </a:xfrm>
        </p:spPr>
        <p:txBody>
          <a:bodyPr>
            <a:noAutofit/>
          </a:bodyPr>
          <a:lstStyle/>
          <a:p>
            <a:r>
              <a:rPr lang="ru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Ионная связь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связь, которая осуществляется за счет притяжения противоположно заряженных ионов</a:t>
            </a:r>
            <a:r>
              <a:rPr lang="ru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CDFAF95-D7AA-1941-A4EA-F8A41A32BF82}"/>
              </a:ext>
            </a:extLst>
          </p:cNvPr>
          <p:cNvSpPr txBox="1">
            <a:spLocks/>
          </p:cNvSpPr>
          <p:nvPr/>
        </p:nvSpPr>
        <p:spPr bwMode="black">
          <a:xfrm>
            <a:off x="2231136" y="3837491"/>
            <a:ext cx="7729728" cy="186994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Металл+неметалл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=ионная связь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7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2154FC-34FD-6040-A9D8-E696AD9977B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69643-6FB1-F649-8D84-3D4DDCF5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40586"/>
            <a:ext cx="7729728" cy="3576828"/>
          </a:xfrm>
        </p:spPr>
        <p:txBody>
          <a:bodyPr>
            <a:normAutofit/>
          </a:bodyPr>
          <a:lstStyle/>
          <a:p>
            <a:r>
              <a:rPr lang="ru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Заряженные частицы, которые образуются из атомов в результате отдачи или присоединения электронов</a:t>
            </a:r>
            <a:r>
              <a:rPr lang="ru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35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D985B0-7830-864E-B83C-F981D8F26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78BCDCA-29C7-AF40-94B6-3F69926A9A0D}"/>
                  </a:ext>
                </a:extLst>
              </p14:cNvPr>
              <p14:cNvContentPartPr/>
              <p14:nvPr/>
            </p14:nvContentPartPr>
            <p14:xfrm>
              <a:off x="6954868" y="6776142"/>
              <a:ext cx="158400" cy="5688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78BCDCA-29C7-AF40-94B6-3F69926A9A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6868" y="6758142"/>
                <a:ext cx="1940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4FA012EE-83B6-1343-9D2D-3CB1CBE9703D}"/>
                  </a:ext>
                </a:extLst>
              </p14:cNvPr>
              <p14:cNvContentPartPr/>
              <p14:nvPr/>
            </p14:nvContentPartPr>
            <p14:xfrm>
              <a:off x="6977188" y="6787302"/>
              <a:ext cx="548640" cy="7092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4FA012EE-83B6-1343-9D2D-3CB1CBE970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59188" y="6769302"/>
                <a:ext cx="584280" cy="1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4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B3D307-CB58-EB48-9B6F-3F5DB2A50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32B7B8-0297-B143-BCF8-0A24E686525F}"/>
              </a:ext>
            </a:extLst>
          </p:cNvPr>
          <p:cNvSpPr/>
          <p:nvPr/>
        </p:nvSpPr>
        <p:spPr>
          <a:xfrm>
            <a:off x="1051238" y="498455"/>
            <a:ext cx="11140762" cy="258532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b="1" dirty="0" lang="ru-RU" sz="5400"/>
              <a:t>Выбрать ионную связь: </a:t>
            </a:r>
            <a:endParaRPr dirty="0" lang="ru-BY" sz="5400"/>
          </a:p>
          <a:p>
            <a:r>
              <a:rPr b="1" dirty="0" lang="en-US" sz="5400"/>
              <a:t>Li</a:t>
            </a:r>
            <a:r>
              <a:rPr b="1" baseline="-25000" dirty="0" lang="en-US" sz="5400"/>
              <a:t>2</a:t>
            </a:r>
            <a:r>
              <a:rPr b="1" dirty="0" lang="en-US" sz="5400"/>
              <a:t>S</a:t>
            </a:r>
            <a:r>
              <a:rPr b="1" dirty="0" lang="ru-RU" sz="5400"/>
              <a:t> </a:t>
            </a:r>
            <a:r>
              <a:rPr b="1" dirty="0" lang="en-US" sz="5400"/>
              <a:t>, HCl, Fe</a:t>
            </a:r>
            <a:r>
              <a:rPr b="1" baseline="-25000" dirty="0" lang="en-US" sz="5400"/>
              <a:t>2</a:t>
            </a:r>
            <a:r>
              <a:rPr b="1" dirty="0" lang="en-US" sz="5400"/>
              <a:t>O</a:t>
            </a:r>
            <a:r>
              <a:rPr b="1" baseline="-25000" dirty="0" lang="en-US" sz="5400"/>
              <a:t>3</a:t>
            </a:r>
            <a:r>
              <a:rPr b="1" baseline="-25000" dirty="0" lang="ru-RU" sz="5400"/>
              <a:t> </a:t>
            </a:r>
            <a:r>
              <a:rPr b="1" dirty="0" lang="en-US" sz="5400"/>
              <a:t>, N</a:t>
            </a:r>
            <a:r>
              <a:rPr b="1" baseline="-25000" dirty="0" lang="en-US" sz="5400"/>
              <a:t>2</a:t>
            </a:r>
            <a:r>
              <a:rPr b="1" dirty="0" lang="en-US" sz="5400"/>
              <a:t>O</a:t>
            </a:r>
            <a:r>
              <a:rPr b="1" baseline="-25000" dirty="0" lang="en-US" sz="5400"/>
              <a:t>3</a:t>
            </a:r>
            <a:r>
              <a:rPr b="1" dirty="0" lang="en-US" sz="5400"/>
              <a:t>, CO, O</a:t>
            </a:r>
            <a:r>
              <a:rPr b="1" baseline="-25000" dirty="0" lang="en-US" sz="5400"/>
              <a:t>3</a:t>
            </a:r>
            <a:r>
              <a:rPr b="1" dirty="0" lang="en-US" sz="5400"/>
              <a:t>, CF</a:t>
            </a:r>
            <a:r>
              <a:rPr b="1" baseline="-25000" dirty="0" lang="en-US" sz="5400"/>
              <a:t>4</a:t>
            </a:r>
            <a:r>
              <a:rPr b="1" dirty="0" lang="en-US" sz="5400"/>
              <a:t>, NF</a:t>
            </a:r>
            <a:r>
              <a:rPr b="1" baseline="-25000" dirty="0" lang="en-US" sz="5400"/>
              <a:t>3</a:t>
            </a:r>
            <a:r>
              <a:rPr b="1" dirty="0" lang="en-US" sz="5400"/>
              <a:t>, </a:t>
            </a:r>
            <a:r>
              <a:rPr b="1" dirty="0" lang="ru-RU" sz="5400"/>
              <a:t> </a:t>
            </a:r>
            <a:r>
              <a:rPr b="1" dirty="0" err="1" lang="en-US" sz="5400"/>
              <a:t>AgI</a:t>
            </a:r>
            <a:r>
              <a:rPr b="1" dirty="0" lang="ru-RU" sz="5400"/>
              <a:t> </a:t>
            </a:r>
            <a:r>
              <a:rPr b="1" dirty="0" lang="en-US" sz="5400"/>
              <a:t>, CaBr</a:t>
            </a:r>
            <a:r>
              <a:rPr b="1" baseline="-25000" dirty="0" lang="en-US" sz="5400"/>
              <a:t>2</a:t>
            </a:r>
            <a:r>
              <a:rPr b="1" baseline="-25000" dirty="0" lang="ru-RU" sz="5400"/>
              <a:t> </a:t>
            </a:r>
            <a:r>
              <a:rPr b="1" dirty="0" lang="en-US" sz="5400"/>
              <a:t>.</a:t>
            </a:r>
            <a:endParaRPr dirty="0" lang="ru-BY" sz="5400"/>
          </a:p>
        </p:txBody>
      </p:sp>
    </p:spTree>
    <p:extLst>
      <p:ext uri="{BB962C8B-B14F-4D97-AF65-F5344CB8AC3E}">
        <p14:creationId xmlns:p14="http://schemas.microsoft.com/office/powerpoint/2010/main" val="31752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B3D307-CB58-EB48-9B6F-3F5DB2A50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32B7B8-0297-B143-BCF8-0A24E686525F}"/>
              </a:ext>
            </a:extLst>
          </p:cNvPr>
          <p:cNvSpPr/>
          <p:nvPr/>
        </p:nvSpPr>
        <p:spPr>
          <a:xfrm>
            <a:off x="1051238" y="498455"/>
            <a:ext cx="11140762" cy="258532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b="1" dirty="0" lang="ru-RU" sz="5400"/>
              <a:t>Выбрать ионную связь: </a:t>
            </a:r>
            <a:endParaRPr dirty="0" lang="ru-BY" sz="5400"/>
          </a:p>
          <a:p>
            <a:r>
              <a:rPr b="1" dirty="0" lang="en-US" sz="5400"/>
              <a:t>Li</a:t>
            </a:r>
            <a:r>
              <a:rPr b="1" baseline="-25000" dirty="0" lang="en-US" sz="5400"/>
              <a:t>2</a:t>
            </a:r>
            <a:r>
              <a:rPr b="1" dirty="0" lang="en-US" sz="5400"/>
              <a:t>S</a:t>
            </a:r>
            <a:r>
              <a:rPr b="1" dirty="0" lang="ru-RU" sz="5400"/>
              <a:t> </a:t>
            </a:r>
            <a:r>
              <a:rPr b="1" dirty="0" lang="en-US" sz="5400"/>
              <a:t>, HCl, Fe</a:t>
            </a:r>
            <a:r>
              <a:rPr b="1" baseline="-25000" dirty="0" lang="en-US" sz="5400"/>
              <a:t>2</a:t>
            </a:r>
            <a:r>
              <a:rPr b="1" dirty="0" lang="en-US" sz="5400"/>
              <a:t>O</a:t>
            </a:r>
            <a:r>
              <a:rPr b="1" baseline="-25000" dirty="0" lang="en-US" sz="5400"/>
              <a:t>3</a:t>
            </a:r>
            <a:r>
              <a:rPr b="1" baseline="-25000" dirty="0" lang="ru-RU" sz="5400"/>
              <a:t> </a:t>
            </a:r>
            <a:r>
              <a:rPr b="1" dirty="0" lang="en-US" sz="5400"/>
              <a:t>, N</a:t>
            </a:r>
            <a:r>
              <a:rPr b="1" baseline="-25000" dirty="0" lang="en-US" sz="5400"/>
              <a:t>2</a:t>
            </a:r>
            <a:r>
              <a:rPr b="1" dirty="0" lang="en-US" sz="5400"/>
              <a:t>O</a:t>
            </a:r>
            <a:r>
              <a:rPr b="1" baseline="-25000" dirty="0" lang="en-US" sz="5400"/>
              <a:t>3</a:t>
            </a:r>
            <a:r>
              <a:rPr b="1" dirty="0" lang="en-US" sz="5400"/>
              <a:t>, CO, O</a:t>
            </a:r>
            <a:r>
              <a:rPr b="1" baseline="-25000" dirty="0" lang="en-US" sz="5400"/>
              <a:t>3</a:t>
            </a:r>
            <a:r>
              <a:rPr b="1" dirty="0" lang="en-US" sz="5400"/>
              <a:t>, CF</a:t>
            </a:r>
            <a:r>
              <a:rPr b="1" baseline="-25000" dirty="0" lang="en-US" sz="5400"/>
              <a:t>4</a:t>
            </a:r>
            <a:r>
              <a:rPr b="1" dirty="0" lang="en-US" sz="5400"/>
              <a:t>, NF</a:t>
            </a:r>
            <a:r>
              <a:rPr b="1" baseline="-25000" dirty="0" lang="en-US" sz="5400"/>
              <a:t>3</a:t>
            </a:r>
            <a:r>
              <a:rPr b="1" dirty="0" lang="en-US" sz="5400"/>
              <a:t>, </a:t>
            </a:r>
            <a:r>
              <a:rPr b="1" dirty="0" lang="ru-RU" sz="5400"/>
              <a:t> </a:t>
            </a:r>
            <a:r>
              <a:rPr b="1" dirty="0" err="1" lang="en-US" sz="5400"/>
              <a:t>AgI</a:t>
            </a:r>
            <a:r>
              <a:rPr b="1" dirty="0" lang="ru-RU" sz="5400"/>
              <a:t> </a:t>
            </a:r>
            <a:r>
              <a:rPr b="1" dirty="0" lang="en-US" sz="5400"/>
              <a:t>, CaBr</a:t>
            </a:r>
            <a:r>
              <a:rPr b="1" baseline="-25000" dirty="0" lang="en-US" sz="5400"/>
              <a:t>2</a:t>
            </a:r>
            <a:r>
              <a:rPr b="1" baseline="-25000" dirty="0" lang="ru-RU" sz="5400"/>
              <a:t> </a:t>
            </a:r>
            <a:r>
              <a:rPr b="1" dirty="0" lang="en-US" sz="5400"/>
              <a:t>.</a:t>
            </a:r>
            <a:endParaRPr dirty="0" lang="ru-BY" sz="540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7361CBE-C29E-A045-AB4E-8E66333AB8FA}"/>
              </a:ext>
            </a:extLst>
          </p:cNvPr>
          <p:cNvSpPr/>
          <p:nvPr/>
        </p:nvSpPr>
        <p:spPr>
          <a:xfrm>
            <a:off x="1051238" y="1249680"/>
            <a:ext cx="1732547" cy="103632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BY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32E3274-5257-2F44-AB69-3E9AC8C3DCD9}"/>
              </a:ext>
            </a:extLst>
          </p:cNvPr>
          <p:cNvSpPr/>
          <p:nvPr/>
        </p:nvSpPr>
        <p:spPr>
          <a:xfrm>
            <a:off x="4363453" y="1249680"/>
            <a:ext cx="2098307" cy="103632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BY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E0FB59E-99AB-FA49-AEA1-4FD40EC3C9E9}"/>
              </a:ext>
            </a:extLst>
          </p:cNvPr>
          <p:cNvSpPr/>
          <p:nvPr/>
        </p:nvSpPr>
        <p:spPr>
          <a:xfrm>
            <a:off x="4145281" y="2197209"/>
            <a:ext cx="1503624" cy="1262271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BY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FDB82DB-A9BF-754D-B37C-18DBD90EBAAC}"/>
              </a:ext>
            </a:extLst>
          </p:cNvPr>
          <p:cNvSpPr/>
          <p:nvPr/>
        </p:nvSpPr>
        <p:spPr>
          <a:xfrm>
            <a:off x="5833869" y="2105769"/>
            <a:ext cx="2207559" cy="126227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BY"/>
          </a:p>
        </p:txBody>
      </p:sp>
    </p:spTree>
    <p:extLst>
      <p:ext uri="{BB962C8B-B14F-4D97-AF65-F5344CB8AC3E}">
        <p14:creationId xmlns:p14="http://schemas.microsoft.com/office/powerpoint/2010/main" val="59749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46C534-A1E1-164D-A785-386C95955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4FFF0B09-5D26-C940-9CFD-23314D4759A9}"/>
                  </a:ext>
                </a:extLst>
              </p14:cNvPr>
              <p14:cNvContentPartPr/>
              <p14:nvPr/>
            </p14:nvContentPartPr>
            <p14:xfrm>
              <a:off x="652348" y="6662022"/>
              <a:ext cx="585000" cy="127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4FFF0B09-5D26-C940-9CFD-23314D4759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708" y="6644022"/>
                <a:ext cx="62064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86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5A8363-75C8-6643-9E82-42A7A45FCF1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9C6FF-AF35-6148-B2EF-811D68FD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482629"/>
            <a:ext cx="6858000" cy="389274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Металлическая связь </a:t>
            </a:r>
            <a:r>
              <a:rPr lang="ru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Химическая связь в металлах между положительно заряженными ионами посредством обобществленных электронов</a:t>
            </a:r>
            <a:r>
              <a:rPr lang="ru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58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5A8363-75C8-6643-9E82-42A7A45FCF1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9C6FF-AF35-6148-B2EF-811D68FD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62" y="1540939"/>
            <a:ext cx="5149684" cy="434990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газ</a:t>
            </a:r>
            <a:r>
              <a:rPr lang="ru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совокупность «свободных электронов»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B75C22-2A73-BD4A-8663-24AD18E75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7237" y="1540938"/>
            <a:ext cx="5036234" cy="43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D181B0-9A60-2242-A87B-1DCB7E6C6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B99235-9AD2-D74B-BB9C-36F639B6BAC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B04E-DBA1-2D41-B130-2BEB0FC6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1617786"/>
            <a:ext cx="5846064" cy="3460992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Межмолекулярное взаимодействие </a:t>
            </a:r>
            <a:r>
              <a:rPr lang="ru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Взаимодействие, которое связывает отдельные атомы в более сложные системы (молекулы, кристаллы и др.)</a:t>
            </a:r>
            <a:r>
              <a:rPr lang="ru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B7008F-CC2F-9241-A3D0-92B6A7B70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0706" y="1617785"/>
            <a:ext cx="4396155" cy="34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7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AD8086-3AB0-774D-8BE7-E34273202F8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DB023-10B3-B846-95BB-6FFFD5A1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354016"/>
            <a:ext cx="6248400" cy="3694000"/>
          </a:xfrm>
        </p:spPr>
        <p:txBody>
          <a:bodyPr>
            <a:noAutofit/>
          </a:bodyPr>
          <a:lstStyle/>
          <a:p>
            <a:r>
              <a:rPr lang="ru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Диполь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электронейтральная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молекула, в которой имеются центры положительного и отрицательного зарядов, расположенные на определенном расстоянии друг от друга.</a:t>
            </a:r>
            <a:endParaRPr lang="ru-BY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77E6D1E-9CD7-F84D-AF8F-5FA445EF04DE}"/>
              </a:ext>
            </a:extLst>
          </p:cNvPr>
          <p:cNvSpPr/>
          <p:nvPr/>
        </p:nvSpPr>
        <p:spPr>
          <a:xfrm>
            <a:off x="8016240" y="2423159"/>
            <a:ext cx="3749040" cy="20116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0922AF-2ECF-DC44-88FE-E8B2A14BF547}"/>
              </a:ext>
            </a:extLst>
          </p:cNvPr>
          <p:cNvSpPr/>
          <p:nvPr/>
        </p:nvSpPr>
        <p:spPr>
          <a:xfrm>
            <a:off x="8356375" y="2967334"/>
            <a:ext cx="538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65A99D-62B4-484B-86D6-B2CD027F9F17}"/>
              </a:ext>
            </a:extLst>
          </p:cNvPr>
          <p:cNvSpPr/>
          <p:nvPr/>
        </p:nvSpPr>
        <p:spPr>
          <a:xfrm>
            <a:off x="10891802" y="2875001"/>
            <a:ext cx="4667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6423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46C534-A1E1-164D-A785-386C95955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4FFF0B09-5D26-C940-9CFD-23314D4759A9}"/>
                  </a:ext>
                </a:extLst>
              </p14:cNvPr>
              <p14:cNvContentPartPr/>
              <p14:nvPr/>
            </p14:nvContentPartPr>
            <p14:xfrm>
              <a:off x="652348" y="6662022"/>
              <a:ext cx="585000" cy="127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4FFF0B09-5D26-C940-9CFD-23314D4759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708" y="6644022"/>
                <a:ext cx="62064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28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745C6D-1E8C-1949-9741-0148DB48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6AEC76-CADC-F149-85FB-42407BC97C88}"/>
              </a:ext>
            </a:extLst>
          </p:cNvPr>
          <p:cNvSpPr/>
          <p:nvPr/>
        </p:nvSpPr>
        <p:spPr>
          <a:xfrm>
            <a:off x="1081718" y="803255"/>
            <a:ext cx="11110282" cy="258532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b="1" dirty="0" lang="ru-RU" sz="5400"/>
              <a:t>Выбрать металлическую связь: </a:t>
            </a:r>
            <a:endParaRPr dirty="0" lang="ru-BY" sz="5400"/>
          </a:p>
          <a:p>
            <a:r>
              <a:rPr b="1" dirty="0" err="1" lang="en-US" sz="5400"/>
              <a:t>BaS</a:t>
            </a:r>
            <a:r>
              <a:rPr b="1" dirty="0" lang="en-US" sz="5400"/>
              <a:t>, P</a:t>
            </a:r>
            <a:r>
              <a:rPr b="1" baseline="-25000" dirty="0" lang="en-US" sz="5400"/>
              <a:t>4</a:t>
            </a:r>
            <a:r>
              <a:rPr b="1" dirty="0" lang="en-US" sz="5400"/>
              <a:t>, NH</a:t>
            </a:r>
            <a:r>
              <a:rPr b="1" baseline="-25000" dirty="0" lang="en-US" sz="5400"/>
              <a:t>3</a:t>
            </a:r>
            <a:r>
              <a:rPr b="1" dirty="0" lang="en-US" sz="5400"/>
              <a:t>, </a:t>
            </a:r>
            <a:r>
              <a:rPr b="1" dirty="0" lang="ru-RU" sz="5400"/>
              <a:t> </a:t>
            </a:r>
            <a:r>
              <a:rPr b="1" dirty="0" lang="en-US" sz="5400"/>
              <a:t>Fe</a:t>
            </a:r>
            <a:r>
              <a:rPr b="1" dirty="0" lang="ru-RU" sz="5400"/>
              <a:t> </a:t>
            </a:r>
            <a:r>
              <a:rPr b="1" dirty="0" lang="en-US" sz="5400"/>
              <a:t>, C</a:t>
            </a:r>
            <a:r>
              <a:rPr b="1" baseline="-25000" dirty="0" lang="ru-RU" sz="5400"/>
              <a:t>алмаз</a:t>
            </a:r>
            <a:r>
              <a:rPr b="1" dirty="0" lang="en-US" sz="5400"/>
              <a:t>, </a:t>
            </a:r>
            <a:r>
              <a:rPr b="1" dirty="0" lang="ru-RU" sz="5400"/>
              <a:t> </a:t>
            </a:r>
            <a:r>
              <a:rPr b="1" dirty="0" lang="en-US" sz="5400"/>
              <a:t>Zn</a:t>
            </a:r>
            <a:r>
              <a:rPr b="1" dirty="0" lang="ru-RU" sz="5400"/>
              <a:t> </a:t>
            </a:r>
            <a:r>
              <a:rPr b="1" dirty="0" lang="en-US" sz="5400"/>
              <a:t>, </a:t>
            </a:r>
            <a:r>
              <a:rPr b="1" dirty="0" lang="ru-RU" sz="5400"/>
              <a:t> </a:t>
            </a:r>
            <a:r>
              <a:rPr b="1" dirty="0" lang="en-US" sz="5400"/>
              <a:t>Al</a:t>
            </a:r>
            <a:r>
              <a:rPr b="1" dirty="0" lang="ru-RU" sz="5400"/>
              <a:t> </a:t>
            </a:r>
            <a:r>
              <a:rPr b="1" dirty="0" lang="en-US" sz="5400"/>
              <a:t>, FeCl</a:t>
            </a:r>
            <a:r>
              <a:rPr b="1" baseline="-25000" dirty="0" lang="en-US" sz="5400"/>
              <a:t>3</a:t>
            </a:r>
            <a:r>
              <a:rPr b="1" dirty="0" lang="en-US" sz="5400"/>
              <a:t>.</a:t>
            </a:r>
            <a:endParaRPr dirty="0" lang="ru-BY" sz="5400"/>
          </a:p>
        </p:txBody>
      </p:sp>
    </p:spTree>
    <p:extLst>
      <p:ext uri="{BB962C8B-B14F-4D97-AF65-F5344CB8AC3E}">
        <p14:creationId xmlns:p14="http://schemas.microsoft.com/office/powerpoint/2010/main" val="40311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745C6D-1E8C-1949-9741-0148DB48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6AEC76-CADC-F149-85FB-42407BC97C88}"/>
              </a:ext>
            </a:extLst>
          </p:cNvPr>
          <p:cNvSpPr/>
          <p:nvPr/>
        </p:nvSpPr>
        <p:spPr>
          <a:xfrm>
            <a:off x="1081718" y="803255"/>
            <a:ext cx="11110282" cy="258532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b="1" dirty="0" lang="ru-RU" sz="5400"/>
              <a:t>Выбрать металлическую связь: </a:t>
            </a:r>
            <a:endParaRPr dirty="0" lang="ru-BY" sz="5400"/>
          </a:p>
          <a:p>
            <a:r>
              <a:rPr b="1" dirty="0" err="1" lang="en-US" sz="5400"/>
              <a:t>BaS</a:t>
            </a:r>
            <a:r>
              <a:rPr b="1" dirty="0" lang="en-US" sz="5400"/>
              <a:t>, P</a:t>
            </a:r>
            <a:r>
              <a:rPr b="1" baseline="-25000" dirty="0" lang="en-US" sz="5400"/>
              <a:t>4</a:t>
            </a:r>
            <a:r>
              <a:rPr b="1" dirty="0" lang="en-US" sz="5400"/>
              <a:t>, NH</a:t>
            </a:r>
            <a:r>
              <a:rPr b="1" baseline="-25000" dirty="0" lang="en-US" sz="5400"/>
              <a:t>3</a:t>
            </a:r>
            <a:r>
              <a:rPr b="1" dirty="0" lang="en-US" sz="5400"/>
              <a:t>, </a:t>
            </a:r>
            <a:r>
              <a:rPr b="1" dirty="0" lang="ru-RU" sz="5400"/>
              <a:t> </a:t>
            </a:r>
            <a:r>
              <a:rPr b="1" dirty="0" lang="en-US" sz="5400"/>
              <a:t>Fe</a:t>
            </a:r>
            <a:r>
              <a:rPr b="1" dirty="0" lang="ru-RU" sz="5400"/>
              <a:t> </a:t>
            </a:r>
            <a:r>
              <a:rPr b="1" dirty="0" lang="en-US" sz="5400"/>
              <a:t>, C</a:t>
            </a:r>
            <a:r>
              <a:rPr b="1" baseline="-25000" dirty="0" lang="ru-RU" sz="5400"/>
              <a:t>алмаз</a:t>
            </a:r>
            <a:r>
              <a:rPr b="1" dirty="0" lang="en-US" sz="5400"/>
              <a:t>, </a:t>
            </a:r>
            <a:r>
              <a:rPr b="1" dirty="0" lang="ru-RU" sz="5400"/>
              <a:t> </a:t>
            </a:r>
            <a:r>
              <a:rPr b="1" dirty="0" lang="en-US" sz="5400"/>
              <a:t>Zn</a:t>
            </a:r>
            <a:r>
              <a:rPr b="1" dirty="0" lang="ru-RU" sz="5400"/>
              <a:t> </a:t>
            </a:r>
            <a:r>
              <a:rPr b="1" dirty="0" lang="en-US" sz="5400"/>
              <a:t>, </a:t>
            </a:r>
            <a:r>
              <a:rPr b="1" dirty="0" lang="ru-RU" sz="5400"/>
              <a:t> </a:t>
            </a:r>
            <a:r>
              <a:rPr b="1" dirty="0" lang="en-US" sz="5400"/>
              <a:t>Al</a:t>
            </a:r>
            <a:r>
              <a:rPr b="1" dirty="0" lang="ru-RU" sz="5400"/>
              <a:t> </a:t>
            </a:r>
            <a:r>
              <a:rPr b="1" dirty="0" lang="en-US" sz="5400"/>
              <a:t>, FeCl</a:t>
            </a:r>
            <a:r>
              <a:rPr b="1" baseline="-25000" dirty="0" lang="en-US" sz="5400"/>
              <a:t>3</a:t>
            </a:r>
            <a:r>
              <a:rPr b="1" dirty="0" lang="en-US" sz="5400"/>
              <a:t>.</a:t>
            </a:r>
            <a:endParaRPr dirty="0" lang="ru-BY" sz="540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CB6B516-3B7F-1748-85C0-CFD9C84A94C3}"/>
              </a:ext>
            </a:extLst>
          </p:cNvPr>
          <p:cNvSpPr/>
          <p:nvPr/>
        </p:nvSpPr>
        <p:spPr>
          <a:xfrm>
            <a:off x="5326219" y="1440388"/>
            <a:ext cx="1310640" cy="131105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BY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B2D2466-317A-4A46-B4AB-C16033DA235C}"/>
              </a:ext>
            </a:extLst>
          </p:cNvPr>
          <p:cNvSpPr/>
          <p:nvPr/>
        </p:nvSpPr>
        <p:spPr>
          <a:xfrm>
            <a:off x="8759109" y="1440388"/>
            <a:ext cx="1310640" cy="131105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BY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13C1768-368B-A646-9A2E-1CD22FEEB034}"/>
              </a:ext>
            </a:extLst>
          </p:cNvPr>
          <p:cNvSpPr/>
          <p:nvPr/>
        </p:nvSpPr>
        <p:spPr>
          <a:xfrm>
            <a:off x="10199128" y="1440388"/>
            <a:ext cx="1310640" cy="131105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BY"/>
          </a:p>
        </p:txBody>
      </p:sp>
    </p:spTree>
    <p:extLst>
      <p:ext uri="{BB962C8B-B14F-4D97-AF65-F5344CB8AC3E}">
        <p14:creationId xmlns:p14="http://schemas.microsoft.com/office/powerpoint/2010/main" val="47663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9BFC01-7A1E-1147-9A05-4B6B813CFD6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D5EAA6-523A-D640-A5BA-7E1DB3FAE4D9}"/>
              </a:ext>
            </a:extLst>
          </p:cNvPr>
          <p:cNvSpPr/>
          <p:nvPr/>
        </p:nvSpPr>
        <p:spPr>
          <a:xfrm>
            <a:off x="1817077" y="797510"/>
            <a:ext cx="8557846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формулы связи, которые соответствуют вашей группе:</a:t>
            </a:r>
            <a:b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BY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</a:t>
            </a:r>
            <a:r>
              <a:rPr lang="ru-BY" sz="4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BY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ru-BY" sz="4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BY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</a:t>
            </a:r>
            <a:r>
              <a:rPr lang="ru-BY" sz="4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BY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Mg, BaO, Cu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BY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CaBr</a:t>
            </a:r>
            <a:r>
              <a:rPr lang="ru-BY" sz="4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BY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ru-BY" sz="4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BY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BY" sz="4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BY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Ba, S</a:t>
            </a:r>
            <a:r>
              <a:rPr lang="ru-BY" sz="4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BY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CuO, Zn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BY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BY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BY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ru-BY" sz="4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BY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CaO, Na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BY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ru-BY" sz="4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BY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ru-BY" sz="4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BY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ru-BY" sz="4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27E73E-D42B-8B44-B2C0-6ABEF744044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D7BBD0-D423-D346-96D0-0FC91A327D3D}"/>
              </a:ext>
            </a:extLst>
          </p:cNvPr>
          <p:cNvSpPr/>
          <p:nvPr/>
        </p:nvSpPr>
        <p:spPr>
          <a:xfrm>
            <a:off x="408560" y="3026183"/>
            <a:ext cx="56874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Ковалентная полярная связь:</a:t>
            </a:r>
          </a:p>
          <a:p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BY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DF6462-7E55-694A-B99B-976AEAD685C4}"/>
              </a:ext>
            </a:extLst>
          </p:cNvPr>
          <p:cNvSpPr/>
          <p:nvPr/>
        </p:nvSpPr>
        <p:spPr>
          <a:xfrm>
            <a:off x="6096000" y="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Ионная связь: </a:t>
            </a:r>
          </a:p>
          <a:p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</a:t>
            </a:r>
            <a:r>
              <a:rPr lang="en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CaBr</a:t>
            </a:r>
            <a:r>
              <a:rPr lang="en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LiCl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5BEFF2-74AB-4E4E-ABAD-2127CE0928CA}"/>
              </a:ext>
            </a:extLst>
          </p:cNvPr>
          <p:cNvSpPr/>
          <p:nvPr/>
        </p:nvSpPr>
        <p:spPr>
          <a:xfrm>
            <a:off x="408561" y="15161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Ковалентная неполярная связь:</a:t>
            </a:r>
          </a:p>
          <a:p>
            <a:r>
              <a:rPr lang="e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" sz="48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" sz="48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u-RU" sz="48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" sz="48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8F6208-EBD4-3841-9586-099E47CCC075}"/>
              </a:ext>
            </a:extLst>
          </p:cNvPr>
          <p:cNvSpPr/>
          <p:nvPr/>
        </p:nvSpPr>
        <p:spPr>
          <a:xfrm>
            <a:off x="6096000" y="302618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Металлическая связь:</a:t>
            </a:r>
          </a:p>
          <a:p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Mg, Cu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Ba, Zn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 </a:t>
            </a:r>
            <a:endParaRPr lang="ru-RU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FD8796-1F1C-214C-BD59-08D89538EA82}"/>
              </a:ext>
            </a:extLst>
          </p:cNvPr>
          <p:cNvSpPr/>
          <p:nvPr/>
        </p:nvSpPr>
        <p:spPr>
          <a:xfrm>
            <a:off x="275492" y="3119694"/>
            <a:ext cx="5597769" cy="2486073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4F6C12-60D9-2445-9187-E6E8EA976C89}"/>
              </a:ext>
            </a:extLst>
          </p:cNvPr>
          <p:cNvSpPr/>
          <p:nvPr/>
        </p:nvSpPr>
        <p:spPr>
          <a:xfrm>
            <a:off x="6033270" y="127391"/>
            <a:ext cx="5750169" cy="248607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41DE6F4-92F4-C148-A4E7-551007EB9739}"/>
              </a:ext>
            </a:extLst>
          </p:cNvPr>
          <p:cNvSpPr/>
          <p:nvPr/>
        </p:nvSpPr>
        <p:spPr>
          <a:xfrm>
            <a:off x="123092" y="127392"/>
            <a:ext cx="5750169" cy="248607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35A79C3-A34E-FA4C-BDE6-92AAE63BBD97}"/>
              </a:ext>
            </a:extLst>
          </p:cNvPr>
          <p:cNvSpPr/>
          <p:nvPr/>
        </p:nvSpPr>
        <p:spPr>
          <a:xfrm>
            <a:off x="6033271" y="3119693"/>
            <a:ext cx="5945966" cy="248607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36792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AFB9FC-C3E7-EC45-8DCD-1C1275EA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EEBC95-0A80-9A48-9506-8285F4B665B1}"/>
              </a:ext>
            </a:extLst>
          </p:cNvPr>
          <p:cNvSpPr/>
          <p:nvPr/>
        </p:nvSpPr>
        <p:spPr>
          <a:xfrm>
            <a:off x="1555686" y="1228397"/>
            <a:ext cx="9080627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«лишнее» и объясните почему:</a:t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Na, K, Li, C</a:t>
            </a:r>
            <a:b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H</a:t>
            </a:r>
            <a:r>
              <a:rPr lang="en" sz="4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O, O</a:t>
            </a:r>
            <a:r>
              <a:rPr lang="en" sz="4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</a:t>
            </a:r>
            <a:r>
              <a:rPr lang="en" sz="4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" sz="4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b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MgO, CO</a:t>
            </a:r>
            <a:r>
              <a:rPr lang="en" sz="4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Na</a:t>
            </a:r>
            <a:r>
              <a:rPr lang="en" sz="4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O, Fe</a:t>
            </a:r>
            <a:r>
              <a:rPr lang="en" sz="4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" sz="4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b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HCl, N</a:t>
            </a:r>
            <a:r>
              <a:rPr lang="en" sz="4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HBr, HI</a:t>
            </a:r>
            <a:b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H</a:t>
            </a:r>
            <a:r>
              <a:rPr lang="en" sz="4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O, Br</a:t>
            </a:r>
            <a:r>
              <a:rPr lang="en" sz="4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</a:t>
            </a:r>
            <a:r>
              <a:rPr lang="en" sz="4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MgO</a:t>
            </a:r>
            <a:b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H</a:t>
            </a:r>
            <a:r>
              <a:rPr lang="en" sz="4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S, </a:t>
            </a:r>
            <a:r>
              <a:rPr lang="e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NaBr</a:t>
            </a: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KCI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0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AFB9FC-C3E7-EC45-8DCD-1C1275EA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AF40F7-DE05-924F-A837-745C55557B9B}"/>
              </a:ext>
            </a:extLst>
          </p:cNvPr>
          <p:cNvSpPr/>
          <p:nvPr/>
        </p:nvSpPr>
        <p:spPr>
          <a:xfrm>
            <a:off x="1268717" y="505488"/>
            <a:ext cx="9654566" cy="54476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just"/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ишнее»</a:t>
            </a:r>
            <a:b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 – </a:t>
            </a:r>
            <a:r>
              <a:rPr lang="ru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ковалентная неполярная связь</a:t>
            </a:r>
            <a:b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</a:t>
            </a:r>
            <a:r>
              <a:rPr lang="ru-BY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– ковалентная полярная связь</a:t>
            </a:r>
            <a:br>
              <a:rPr lang="ru-BY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</a:t>
            </a:r>
            <a:r>
              <a:rPr lang="ru-BY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BY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ковалентная полярная связь</a:t>
            </a:r>
            <a:br>
              <a:rPr lang="ru-BY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</a:t>
            </a:r>
            <a:r>
              <a:rPr lang="ru-BY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ковалентная неполярная связь</a:t>
            </a:r>
            <a:b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MgO – ионная связь</a:t>
            </a:r>
            <a:b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</a:t>
            </a:r>
            <a:r>
              <a:rPr lang="ru-BY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–</a:t>
            </a:r>
            <a:r>
              <a:rPr lang="ru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ковалентная полярная связь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3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CC845B-AEB4-BD40-ACC1-4A456D4C2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6707AB-A528-B04F-BA0C-98EF3C0CF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60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2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CC845B-AEB4-BD40-ACC1-4A456D4C2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626B474-2AD4-B542-9CF0-DD9AC91FF450}"/>
              </a:ext>
            </a:extLst>
          </p:cNvPr>
          <p:cNvSpPr/>
          <p:nvPr/>
        </p:nvSpPr>
        <p:spPr>
          <a:xfrm>
            <a:off x="5769728" y="5042320"/>
            <a:ext cx="4138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208ABCD-02E0-FF41-B9BE-A39D7242AF89}"/>
              </a:ext>
            </a:extLst>
          </p:cNvPr>
          <p:cNvSpPr/>
          <p:nvPr/>
        </p:nvSpPr>
        <p:spPr>
          <a:xfrm>
            <a:off x="5736065" y="3611360"/>
            <a:ext cx="4459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9D384CE-765C-BF40-BC37-903919CC3D4A}"/>
              </a:ext>
            </a:extLst>
          </p:cNvPr>
          <p:cNvSpPr/>
          <p:nvPr/>
        </p:nvSpPr>
        <p:spPr>
          <a:xfrm>
            <a:off x="5766522" y="487904"/>
            <a:ext cx="4171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877332D-90AE-A94D-8F64-A00B08C608AD}"/>
              </a:ext>
            </a:extLst>
          </p:cNvPr>
          <p:cNvSpPr/>
          <p:nvPr/>
        </p:nvSpPr>
        <p:spPr>
          <a:xfrm>
            <a:off x="5763316" y="4257589"/>
            <a:ext cx="4235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69E5CD1-8C2F-414D-A835-825D6C1F139F}"/>
              </a:ext>
            </a:extLst>
          </p:cNvPr>
          <p:cNvSpPr/>
          <p:nvPr/>
        </p:nvSpPr>
        <p:spPr>
          <a:xfrm>
            <a:off x="5759307" y="948348"/>
            <a:ext cx="431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B83B08E-E8BA-3F45-956F-E8E7B5D3352C}"/>
              </a:ext>
            </a:extLst>
          </p:cNvPr>
          <p:cNvSpPr/>
          <p:nvPr/>
        </p:nvSpPr>
        <p:spPr>
          <a:xfrm>
            <a:off x="5728050" y="1656234"/>
            <a:ext cx="4539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A4AB34C-C994-8441-A38B-12CA5C856E1C}"/>
              </a:ext>
            </a:extLst>
          </p:cNvPr>
          <p:cNvSpPr/>
          <p:nvPr/>
        </p:nvSpPr>
        <p:spPr>
          <a:xfrm>
            <a:off x="5759307" y="2279854"/>
            <a:ext cx="404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82972F2-0DC8-664D-9BA4-0ECB7F0B9423}"/>
              </a:ext>
            </a:extLst>
          </p:cNvPr>
          <p:cNvSpPr/>
          <p:nvPr/>
        </p:nvSpPr>
        <p:spPr>
          <a:xfrm>
            <a:off x="5766522" y="5858772"/>
            <a:ext cx="4491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E0B66AA-308A-1642-9027-E8F408157798}"/>
              </a:ext>
            </a:extLst>
          </p:cNvPr>
          <p:cNvSpPr/>
          <p:nvPr/>
        </p:nvSpPr>
        <p:spPr>
          <a:xfrm>
            <a:off x="5785861" y="4672144"/>
            <a:ext cx="372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2E15CB4-C2C6-674F-910D-B17D573F8E13}"/>
              </a:ext>
            </a:extLst>
          </p:cNvPr>
          <p:cNvSpPr/>
          <p:nvPr/>
        </p:nvSpPr>
        <p:spPr>
          <a:xfrm>
            <a:off x="5616641" y="2965029"/>
            <a:ext cx="676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061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DEC0FC-C0F8-AD43-B90D-7C9542C75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9A0A4B1-0EC7-3448-9925-64E17D3E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4FAF0F-1270-6541-9C55-654EEEE33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843" y="337456"/>
            <a:ext cx="2683328" cy="20621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628587-E29A-2446-A850-0F85AB448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593" y="2484664"/>
            <a:ext cx="2683328" cy="19178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FDD0D8-32B6-4D4C-A080-D5E89B8B4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2593" y="4650921"/>
            <a:ext cx="2683328" cy="186962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2EE550-FF94-FE45-AF26-5D692EE3424F}"/>
              </a:ext>
            </a:extLst>
          </p:cNvPr>
          <p:cNvSpPr/>
          <p:nvPr/>
        </p:nvSpPr>
        <p:spPr>
          <a:xfrm>
            <a:off x="5148941" y="800334"/>
            <a:ext cx="6629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 понял(а); оцениваю свою работу на уроке </a:t>
            </a:r>
            <a:r>
              <a:rPr lang="ru-RU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высоком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уровне.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DF24E9-50AD-4549-8D68-37BD139C18DA}"/>
              </a:ext>
            </a:extLst>
          </p:cNvPr>
          <p:cNvSpPr/>
          <p:nvPr/>
        </p:nvSpPr>
        <p:spPr>
          <a:xfrm>
            <a:off x="4974314" y="2340429"/>
            <a:ext cx="697865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Понял(а), но нужно еще раз все обдумать и закрепить информацию; оцениваю свою работу на уроке на среднем уровне.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BE0F61-3ED9-5D4D-AF90-FDDAB95F420C}"/>
              </a:ext>
            </a:extLst>
          </p:cNvPr>
          <p:cNvSpPr/>
          <p:nvPr/>
        </p:nvSpPr>
        <p:spPr>
          <a:xfrm>
            <a:off x="5148940" y="4865409"/>
            <a:ext cx="680402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Ничего не понял(а); оцениваю свою работу на уроке на низком уровне.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83A9BB-9809-AA4B-BCFE-848024DB6CF4}"/>
              </a:ext>
            </a:extLst>
          </p:cNvPr>
          <p:cNvSpPr/>
          <p:nvPr/>
        </p:nvSpPr>
        <p:spPr>
          <a:xfrm>
            <a:off x="4974314" y="800334"/>
            <a:ext cx="6978653" cy="107721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6A79399-EE26-BE43-9F5F-E810A791E2A3}"/>
              </a:ext>
            </a:extLst>
          </p:cNvPr>
          <p:cNvSpPr/>
          <p:nvPr/>
        </p:nvSpPr>
        <p:spPr>
          <a:xfrm>
            <a:off x="4974314" y="2399559"/>
            <a:ext cx="7010403" cy="206210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F5AE24-B16C-5D4A-8CA5-F4E0FE3DB829}"/>
              </a:ext>
            </a:extLst>
          </p:cNvPr>
          <p:cNvSpPr/>
          <p:nvPr/>
        </p:nvSpPr>
        <p:spPr>
          <a:xfrm>
            <a:off x="5006064" y="4865409"/>
            <a:ext cx="6978653" cy="113247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cxnSp>
        <p:nvCxnSpPr>
          <p:cNvPr id="12" name="Скругленная соединительная линия 11">
            <a:extLst>
              <a:ext uri="{FF2B5EF4-FFF2-40B4-BE49-F238E27FC236}">
                <a16:creationId xmlns:a16="http://schemas.microsoft.com/office/drawing/2014/main" id="{A377888A-FF91-6642-A80D-20907C4C4C63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984171" y="500743"/>
            <a:ext cx="990143" cy="838200"/>
          </a:xfrm>
          <a:prstGeom prst="curvedConnector3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>
            <a:extLst>
              <a:ext uri="{FF2B5EF4-FFF2-40B4-BE49-F238E27FC236}">
                <a16:creationId xmlns:a16="http://schemas.microsoft.com/office/drawing/2014/main" id="{40361C8D-39F4-2040-9BFC-12FC3A0C8CD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015921" y="2562845"/>
            <a:ext cx="958393" cy="867765"/>
          </a:xfrm>
          <a:prstGeom prst="curvedConnector3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>
            <a:extLst>
              <a:ext uri="{FF2B5EF4-FFF2-40B4-BE49-F238E27FC236}">
                <a16:creationId xmlns:a16="http://schemas.microsoft.com/office/drawing/2014/main" id="{39C26C2E-A9A0-A640-9829-B8C6B9DD757D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015921" y="4650921"/>
            <a:ext cx="990143" cy="780728"/>
          </a:xfrm>
          <a:prstGeom prst="curvedConnector3">
            <a:avLst/>
          </a:prstGeom>
          <a:ln w="57150">
            <a:solidFill>
              <a:srgbClr val="FF7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9A6C95-EB58-6D47-ACD5-B0DE0BBCA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EC6E96-DB24-3945-8A71-B98C0A7F9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F60D2D-F1C5-C444-82C1-59AEEDD39235}"/>
              </a:ext>
            </a:extLst>
          </p:cNvPr>
          <p:cNvSpPr/>
          <p:nvPr/>
        </p:nvSpPr>
        <p:spPr>
          <a:xfrm>
            <a:off x="1137102" y="1135525"/>
            <a:ext cx="4543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Благородные (инертные газы). 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VIIIA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C5FE2-B8A9-B441-A73E-42C4CA9A4064}"/>
              </a:ext>
            </a:extLst>
          </p:cNvPr>
          <p:cNvSpPr/>
          <p:nvPr/>
        </p:nvSpPr>
        <p:spPr>
          <a:xfrm>
            <a:off x="1137102" y="1967981"/>
            <a:ext cx="117861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Стремятся соединиться в более сложные вещества, чтобы образовать еще более прочную связь.</a:t>
            </a:r>
          </a:p>
          <a:p>
            <a:pPr algn="just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Силы притяжения/Кулоновские силы.</a:t>
            </a:r>
            <a:endParaRPr lang="ru-RU" sz="1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E4E845-85F7-3749-9989-FAA870572786}"/>
              </a:ext>
            </a:extLst>
          </p:cNvPr>
          <p:cNvSpPr/>
          <p:nvPr/>
        </p:nvSpPr>
        <p:spPr>
          <a:xfrm>
            <a:off x="1137102" y="2657259"/>
            <a:ext cx="698114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положительно заряженных и отрицательно заряженных частиц.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58445A-4EAF-9548-9B7B-F490B715D2B1}"/>
              </a:ext>
            </a:extLst>
          </p:cNvPr>
          <p:cNvSpPr/>
          <p:nvPr/>
        </p:nvSpPr>
        <p:spPr>
          <a:xfrm>
            <a:off x="1171705" y="3334339"/>
            <a:ext cx="196239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энергии.</a:t>
            </a:r>
            <a:endParaRPr lang="ru-RU" sz="1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ACCA5CB-CFF6-E840-8E84-8E37A63C2541}"/>
              </a:ext>
            </a:extLst>
          </p:cNvPr>
          <p:cNvSpPr/>
          <p:nvPr/>
        </p:nvSpPr>
        <p:spPr>
          <a:xfrm>
            <a:off x="4945814" y="3710084"/>
            <a:ext cx="68589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сила, удерживающая вместе два или несколько атомов, ионов, молекул или любую комбинацию из них. </a:t>
            </a:r>
            <a:endParaRPr lang="ru-RU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58B7C3-236D-0B4A-9ECD-F132755B22E4}"/>
              </a:ext>
            </a:extLst>
          </p:cNvPr>
          <p:cNvSpPr/>
          <p:nvPr/>
        </p:nvSpPr>
        <p:spPr>
          <a:xfrm>
            <a:off x="1575371" y="5293441"/>
            <a:ext cx="2771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Ковалентная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55F6AC-5E06-A740-B1F3-CDA9A283F6FB}"/>
              </a:ext>
            </a:extLst>
          </p:cNvPr>
          <p:cNvSpPr/>
          <p:nvPr/>
        </p:nvSpPr>
        <p:spPr>
          <a:xfrm>
            <a:off x="5073640" y="5304531"/>
            <a:ext cx="16966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Ионная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A2CD857-0B97-DB43-8E32-ABD38ED1343B}"/>
              </a:ext>
            </a:extLst>
          </p:cNvPr>
          <p:cNvSpPr/>
          <p:nvPr/>
        </p:nvSpPr>
        <p:spPr>
          <a:xfrm>
            <a:off x="7782782" y="5304531"/>
            <a:ext cx="327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Металлическая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D86594-0FE2-A943-98B7-5BA78E1A078A}"/>
              </a:ext>
            </a:extLst>
          </p:cNvPr>
          <p:cNvSpPr/>
          <p:nvPr/>
        </p:nvSpPr>
        <p:spPr>
          <a:xfrm>
            <a:off x="345258" y="6226452"/>
            <a:ext cx="2615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Неполярная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95E05C-11D6-B449-8B3A-091E1BC60BAE}"/>
              </a:ext>
            </a:extLst>
          </p:cNvPr>
          <p:cNvSpPr/>
          <p:nvPr/>
        </p:nvSpPr>
        <p:spPr>
          <a:xfrm>
            <a:off x="3306232" y="6203529"/>
            <a:ext cx="21444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</a:t>
            </a:r>
          </a:p>
        </p:txBody>
      </p:sp>
    </p:spTree>
    <p:extLst>
      <p:ext uri="{BB962C8B-B14F-4D97-AF65-F5344CB8AC3E}">
        <p14:creationId xmlns:p14="http://schemas.microsoft.com/office/powerpoint/2010/main" val="39724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334F00-0B2B-154D-9C2A-29C344F4D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" l="34" r="54" t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237A34-3CD9-F640-AB27-8DFF1E05AF36}"/>
              </a:ext>
            </a:extLst>
          </p:cNvPr>
          <p:cNvSpPr/>
          <p:nvPr/>
        </p:nvSpPr>
        <p:spPr>
          <a:xfrm>
            <a:off x="2294022" y="4154452"/>
            <a:ext cx="968650" cy="923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endParaRPr b="0" cap="none" dirty="0" lang="ru-RU" spc="0" sz="54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23BCB5-384E-0F42-BC57-025005923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9E2A10B-C225-AE4D-A917-523EA7BD842B}"/>
              </a:ext>
            </a:extLst>
          </p:cNvPr>
          <p:cNvSpPr/>
          <p:nvPr/>
        </p:nvSpPr>
        <p:spPr>
          <a:xfrm>
            <a:off x="1106906" y="753787"/>
            <a:ext cx="10972800" cy="258532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b="1" dirty="0" lang="ru-RU" sz="5400"/>
              <a:t>Выбрать ковалентную неполярную связь: </a:t>
            </a:r>
            <a:endParaRPr dirty="0" lang="ru-BY" sz="5400"/>
          </a:p>
          <a:p>
            <a:r>
              <a:rPr b="1" dirty="0" i="1" lang="en-US" sz="5400"/>
              <a:t>HCl, </a:t>
            </a:r>
            <a:r>
              <a:rPr b="1" dirty="0" i="1" lang="ru-RU" sz="5400"/>
              <a:t> </a:t>
            </a:r>
            <a:r>
              <a:rPr b="1" dirty="0" i="1" lang="en-US" sz="5400"/>
              <a:t>H</a:t>
            </a:r>
            <a:r>
              <a:rPr b="1" baseline="-25000" dirty="0" i="1" lang="en-US" sz="5400"/>
              <a:t>2</a:t>
            </a:r>
            <a:r>
              <a:rPr b="1" baseline="-25000" dirty="0" i="1" lang="ru-RU" sz="5400"/>
              <a:t>  </a:t>
            </a:r>
            <a:r>
              <a:rPr b="1" dirty="0" i="1" lang="en-US" sz="5400"/>
              <a:t>, SiO</a:t>
            </a:r>
            <a:r>
              <a:rPr b="1" baseline="-25000" dirty="0" i="1" lang="en-US" sz="5400"/>
              <a:t>2</a:t>
            </a:r>
            <a:r>
              <a:rPr b="1" dirty="0" i="1" lang="en-US" sz="5400"/>
              <a:t>, P</a:t>
            </a:r>
            <a:r>
              <a:rPr b="1" baseline="-25000" dirty="0" i="1" lang="en-US" sz="5400"/>
              <a:t>4</a:t>
            </a:r>
            <a:r>
              <a:rPr b="1" baseline="-25000" dirty="0" i="1" lang="ru-RU" sz="5400"/>
              <a:t>  </a:t>
            </a:r>
            <a:r>
              <a:rPr b="1" dirty="0" i="1" lang="en-US" sz="5400"/>
              <a:t>, Fe, Na</a:t>
            </a:r>
            <a:r>
              <a:rPr b="1" baseline="-25000" dirty="0" i="1" lang="en-US" sz="5400"/>
              <a:t>2</a:t>
            </a:r>
            <a:r>
              <a:rPr b="1" dirty="0" i="1" lang="en-US" sz="5400"/>
              <a:t>O, </a:t>
            </a:r>
            <a:r>
              <a:rPr b="1" dirty="0" i="1" lang="ru-RU" sz="5400"/>
              <a:t> </a:t>
            </a:r>
            <a:r>
              <a:rPr b="1" dirty="0" i="1" lang="en-US" sz="5400"/>
              <a:t>F</a:t>
            </a:r>
            <a:r>
              <a:rPr b="1" baseline="-25000" dirty="0" i="1" lang="en-US" sz="5400"/>
              <a:t>2</a:t>
            </a:r>
            <a:r>
              <a:rPr b="1" baseline="-25000" dirty="0" i="1" lang="ru-RU" sz="5400"/>
              <a:t>  </a:t>
            </a:r>
            <a:r>
              <a:rPr b="1" dirty="0" i="1" lang="en-US" sz="5400"/>
              <a:t>, I</a:t>
            </a:r>
            <a:r>
              <a:rPr b="1" baseline="-25000" dirty="0" i="1" lang="en-US" sz="5400"/>
              <a:t>2</a:t>
            </a:r>
            <a:endParaRPr dirty="0" lang="ru-BY" sz="5400"/>
          </a:p>
        </p:txBody>
      </p:sp>
    </p:spTree>
    <p:extLst>
      <p:ext uri="{BB962C8B-B14F-4D97-AF65-F5344CB8AC3E}">
        <p14:creationId xmlns:p14="http://schemas.microsoft.com/office/powerpoint/2010/main" val="384989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237A34-3CD9-F640-AB27-8DFF1E05AF36}"/>
              </a:ext>
            </a:extLst>
          </p:cNvPr>
          <p:cNvSpPr/>
          <p:nvPr/>
        </p:nvSpPr>
        <p:spPr>
          <a:xfrm>
            <a:off x="2294022" y="4154452"/>
            <a:ext cx="968650" cy="923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endParaRPr b="0" cap="none" dirty="0" lang="ru-RU" spc="0" sz="54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23BCB5-384E-0F42-BC57-025005923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9E2A10B-C225-AE4D-A917-523EA7BD842B}"/>
              </a:ext>
            </a:extLst>
          </p:cNvPr>
          <p:cNvSpPr/>
          <p:nvPr/>
        </p:nvSpPr>
        <p:spPr>
          <a:xfrm>
            <a:off x="1106906" y="753787"/>
            <a:ext cx="10972800" cy="258532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b="1" dirty="0" lang="ru-RU" sz="5400"/>
              <a:t>Выбрать ковалентную неполярную связь: </a:t>
            </a:r>
            <a:endParaRPr dirty="0" lang="ru-BY" sz="5400"/>
          </a:p>
          <a:p>
            <a:r>
              <a:rPr b="1" dirty="0" i="1" lang="en-US" sz="5400"/>
              <a:t>HCl, </a:t>
            </a:r>
            <a:r>
              <a:rPr b="1" dirty="0" i="1" lang="ru-RU" sz="5400"/>
              <a:t> </a:t>
            </a:r>
            <a:r>
              <a:rPr b="1" dirty="0" i="1" lang="en-US" sz="5400"/>
              <a:t>H</a:t>
            </a:r>
            <a:r>
              <a:rPr b="1" baseline="-25000" dirty="0" i="1" lang="en-US" sz="5400"/>
              <a:t>2</a:t>
            </a:r>
            <a:r>
              <a:rPr b="1" baseline="-25000" dirty="0" i="1" lang="ru-RU" sz="5400"/>
              <a:t>  </a:t>
            </a:r>
            <a:r>
              <a:rPr b="1" dirty="0" i="1" lang="en-US" sz="5400"/>
              <a:t>, SiO</a:t>
            </a:r>
            <a:r>
              <a:rPr b="1" baseline="-25000" dirty="0" i="1" lang="en-US" sz="5400"/>
              <a:t>2</a:t>
            </a:r>
            <a:r>
              <a:rPr b="1" dirty="0" i="1" lang="en-US" sz="5400"/>
              <a:t>, P</a:t>
            </a:r>
            <a:r>
              <a:rPr b="1" baseline="-25000" dirty="0" i="1" lang="en-US" sz="5400"/>
              <a:t>4</a:t>
            </a:r>
            <a:r>
              <a:rPr b="1" baseline="-25000" dirty="0" i="1" lang="ru-RU" sz="5400"/>
              <a:t>  </a:t>
            </a:r>
            <a:r>
              <a:rPr b="1" dirty="0" i="1" lang="en-US" sz="5400"/>
              <a:t>, Fe, Na</a:t>
            </a:r>
            <a:r>
              <a:rPr b="1" baseline="-25000" dirty="0" i="1" lang="en-US" sz="5400"/>
              <a:t>2</a:t>
            </a:r>
            <a:r>
              <a:rPr b="1" dirty="0" i="1" lang="en-US" sz="5400"/>
              <a:t>O, </a:t>
            </a:r>
            <a:r>
              <a:rPr b="1" dirty="0" i="1" lang="ru-RU" sz="5400"/>
              <a:t> </a:t>
            </a:r>
            <a:r>
              <a:rPr b="1" dirty="0" i="1" lang="en-US" sz="5400"/>
              <a:t>F</a:t>
            </a:r>
            <a:r>
              <a:rPr b="1" baseline="-25000" dirty="0" i="1" lang="en-US" sz="5400"/>
              <a:t>2</a:t>
            </a:r>
            <a:r>
              <a:rPr b="1" baseline="-25000" dirty="0" i="1" lang="ru-RU" sz="5400"/>
              <a:t>  </a:t>
            </a:r>
            <a:r>
              <a:rPr b="1" dirty="0" i="1" lang="en-US" sz="5400"/>
              <a:t>, I</a:t>
            </a:r>
            <a:r>
              <a:rPr b="1" baseline="-25000" dirty="0" i="1" lang="en-US" sz="5400"/>
              <a:t>2</a:t>
            </a:r>
            <a:endParaRPr dirty="0" lang="ru-BY" sz="540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F42AFBC-B1F2-AA47-AA32-0284B00821A1}"/>
              </a:ext>
            </a:extLst>
          </p:cNvPr>
          <p:cNvSpPr/>
          <p:nvPr/>
        </p:nvSpPr>
        <p:spPr>
          <a:xfrm>
            <a:off x="2598821" y="2438400"/>
            <a:ext cx="1122947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BY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D3B9173-BBF8-DA42-89B3-F61054323B5A}"/>
              </a:ext>
            </a:extLst>
          </p:cNvPr>
          <p:cNvSpPr/>
          <p:nvPr/>
        </p:nvSpPr>
        <p:spPr>
          <a:xfrm>
            <a:off x="5534526" y="2393455"/>
            <a:ext cx="1122947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BY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1B66E93-1217-674F-A4F0-C1F95248D90F}"/>
              </a:ext>
            </a:extLst>
          </p:cNvPr>
          <p:cNvSpPr/>
          <p:nvPr/>
        </p:nvSpPr>
        <p:spPr>
          <a:xfrm>
            <a:off x="9689431" y="2438400"/>
            <a:ext cx="1122947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BY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F697468-69A2-704A-9366-9C65AA9A836F}"/>
              </a:ext>
            </a:extLst>
          </p:cNvPr>
          <p:cNvSpPr/>
          <p:nvPr/>
        </p:nvSpPr>
        <p:spPr>
          <a:xfrm>
            <a:off x="10820399" y="2393455"/>
            <a:ext cx="1122947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911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B92C90-5BDD-7B40-B134-8A8C92B66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" l="37" r="3" t="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77738F-4159-AE47-9299-EFD9A19FB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C6BAE6-0316-AE49-AF5A-B76B01C1C33A}"/>
              </a:ext>
            </a:extLst>
          </p:cNvPr>
          <p:cNvSpPr/>
          <p:nvPr/>
        </p:nvSpPr>
        <p:spPr>
          <a:xfrm>
            <a:off x="1051238" y="437495"/>
            <a:ext cx="10927402" cy="34163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b="1" dirty="0" lang="ru-RU" sz="5400"/>
              <a:t>Выбрать ковалентную полярную связь: </a:t>
            </a:r>
            <a:endParaRPr dirty="0" lang="ru-BY" sz="5400"/>
          </a:p>
          <a:p>
            <a:r>
              <a:rPr b="1" dirty="0" i="1" lang="en-US" sz="5400"/>
              <a:t>KBr</a:t>
            </a:r>
            <a:r>
              <a:rPr b="1" dirty="0" i="1" lang="ru-RU" sz="5400"/>
              <a:t>, </a:t>
            </a:r>
            <a:r>
              <a:rPr b="1" dirty="0" i="1" lang="en-US" sz="5400"/>
              <a:t>Ca</a:t>
            </a:r>
            <a:r>
              <a:rPr b="1" dirty="0" i="1" lang="ru-RU" sz="5400"/>
              <a:t>, </a:t>
            </a:r>
            <a:r>
              <a:rPr b="1" dirty="0" i="1" lang="en-US" sz="5400"/>
              <a:t>Cl</a:t>
            </a:r>
            <a:r>
              <a:rPr b="1" baseline="-25000" dirty="0" i="1" lang="ru-RU" sz="5400"/>
              <a:t>2</a:t>
            </a:r>
            <a:r>
              <a:rPr b="1" dirty="0" i="1" lang="ru-RU" sz="5400"/>
              <a:t>, </a:t>
            </a:r>
            <a:r>
              <a:rPr b="1" dirty="0" i="1" lang="en-US" sz="5400"/>
              <a:t>N</a:t>
            </a:r>
            <a:r>
              <a:rPr b="1" baseline="-25000" dirty="0" i="1" lang="ru-RU" sz="5400"/>
              <a:t>2</a:t>
            </a:r>
            <a:r>
              <a:rPr b="1" dirty="0" i="1" lang="en-US" sz="5400"/>
              <a:t>O</a:t>
            </a:r>
            <a:r>
              <a:rPr b="1" baseline="-25000" dirty="0" i="1" lang="ru-RU" sz="5400"/>
              <a:t>5  </a:t>
            </a:r>
            <a:r>
              <a:rPr b="1" dirty="0" i="1" lang="ru-RU" sz="5400"/>
              <a:t>, </a:t>
            </a:r>
            <a:r>
              <a:rPr b="1" dirty="0" i="1" lang="en-US" sz="5400"/>
              <a:t>HI</a:t>
            </a:r>
            <a:r>
              <a:rPr b="1" dirty="0" i="1" lang="ru-RU" sz="5400"/>
              <a:t>  , </a:t>
            </a:r>
            <a:r>
              <a:rPr b="1" dirty="0" i="1" lang="en-US" sz="5400"/>
              <a:t>H</a:t>
            </a:r>
            <a:r>
              <a:rPr b="1" baseline="-25000" dirty="0" i="1" lang="ru-RU" sz="5400"/>
              <a:t>2</a:t>
            </a:r>
            <a:r>
              <a:rPr b="1" dirty="0" i="1" lang="en-US" sz="5400"/>
              <a:t>S</a:t>
            </a:r>
            <a:r>
              <a:rPr b="1" dirty="0" i="1" lang="ru-RU" sz="5400"/>
              <a:t> , </a:t>
            </a:r>
            <a:r>
              <a:rPr b="1" dirty="0" i="1" lang="en-US" sz="5400"/>
              <a:t>CO</a:t>
            </a:r>
            <a:r>
              <a:rPr b="1" baseline="-25000" dirty="0" i="1" lang="ru-RU" sz="5400"/>
              <a:t>2 </a:t>
            </a:r>
            <a:r>
              <a:rPr b="1" dirty="0" i="1" lang="ru-RU" sz="5400"/>
              <a:t>, </a:t>
            </a:r>
            <a:r>
              <a:rPr b="1" dirty="0" i="1" lang="en-US" sz="5400"/>
              <a:t>Cu</a:t>
            </a:r>
            <a:r>
              <a:rPr b="1" dirty="0" i="1" lang="ru-RU" sz="5400"/>
              <a:t>.</a:t>
            </a:r>
            <a:endParaRPr dirty="0" lang="ru-BY" sz="5400"/>
          </a:p>
        </p:txBody>
      </p:sp>
    </p:spTree>
    <p:extLst>
      <p:ext uri="{BB962C8B-B14F-4D97-AF65-F5344CB8AC3E}">
        <p14:creationId xmlns:p14="http://schemas.microsoft.com/office/powerpoint/2010/main" val="20190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{844CC00C-6707-214E-ABE7-199F29CD3E3B}tf10001120</Template>
  <TotalTime>1329</TotalTime>
  <Words>646</Words>
  <Application>Microsoft Office PowerPoint</Application>
  <PresentationFormat>Широкоэкранный</PresentationFormat>
  <Paragraphs>67</Paragraphs>
  <Slides>33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Corbel</vt:lpstr>
      <vt:lpstr>Gill Sans MT</vt:lpstr>
      <vt:lpstr>Times New Roman</vt:lpstr>
      <vt:lpstr>Посылка</vt:lpstr>
      <vt:lpstr>Ионная связь. Понятие об ионах. Металлическая связь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Ионная связь – Химическая связь, которая осуществляется за счет притяжения противоположно заряженных ионов </vt:lpstr>
      <vt:lpstr>Ион – Заряженные частицы, которые образуются из атомов в результате отдачи или присоединения электронов 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Металлическая связь – Химическая связь в металлах между положительно заряженными ионами посредством обобществленных электронов </vt:lpstr>
      <vt:lpstr>Электронный газ – совокупность «свободных электронов»</vt:lpstr>
      <vt:lpstr>Межмолекулярное взаимодействие – Взаимодействие, которое связывает отдельные атомы в более сложные системы (молекулы, кристаллы и др.) </vt:lpstr>
      <vt:lpstr>Диполь – электронейтральная молекула, в которой имеются центры положительного и отрицательного зарядов, расположенные на определенном расстоянии друг от друга.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Ионная связь. Понятие об ионах. Металлическая связь</dc:title>
  <dc:creator>Ангелина Коменок</dc:creator>
  <cp:lastModifiedBy>Учитель</cp:lastModifiedBy>
  <cp:revision>7</cp:revision>
  <dcterms:created xsi:type="dcterms:W3CDTF">2022-03-10T07:40:28Z</dcterms:created>
  <dcterms:modified xsi:type="dcterms:W3CDTF">2024-01-10T06:56:10Z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1134277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