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55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9910B6-8320-4BE3-BAAF-B33364434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86FE4CA-7575-45C8-A171-EA550E4172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E06956-2F11-4912-A6A4-48C49ACE7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663-A732-4691-BFDB-6DA390B1D6ED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C43F1-4191-4579-8B42-033628CB0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30B0CA-BE0E-4038-B068-54639865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7A51-54AB-4B97-83ED-2078EDCE1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9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F64962-725C-4F9E-81A0-9E5753A22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71E6BF0-D4B8-4A98-9241-89C10C904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E20C85-C1AF-4E57-AE4A-E67B4EC0C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663-A732-4691-BFDB-6DA390B1D6ED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1880B2-E743-49C1-B49B-88A6ADBB8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D952E0-C151-4230-96D4-0DFB0308A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7A51-54AB-4B97-83ED-2078EDCE1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82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61C0474-5246-44E1-AC02-15D25D3A5C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9A5CC4-8493-4142-BE8B-AAC0C451F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B675EB-2F39-4275-9D4B-0CF99D85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663-A732-4691-BFDB-6DA390B1D6ED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DB41CE-7877-481F-8FCC-BFD4495EA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721542-CDDA-413E-B7A7-BEBBA9DAA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7A51-54AB-4B97-83ED-2078EDCE1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98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CB4EAD-CF92-4AEF-B64C-FDDBF1CF2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ACC673-1331-4429-B376-635CA75A7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4C835B-906D-46AC-8284-AF936A784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663-A732-4691-BFDB-6DA390B1D6ED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3D3352-F1C5-4063-990F-3A2C4CCBD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A5C36B-362D-4FE0-BF93-EF0F7B727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7A51-54AB-4B97-83ED-2078EDCE1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01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C03BD1-F24E-4C0C-85EA-B88316CD6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203125-B12D-4A7B-A938-2692227EC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9A53F3-E615-49A0-8510-27E9220A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663-A732-4691-BFDB-6DA390B1D6ED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41A1C8-B9FE-4CA8-99FD-C3C1006EC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9FD859-C200-4AA2-8183-FF556E9C9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7A51-54AB-4B97-83ED-2078EDCE1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73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2E1921-FD3E-4787-B203-6C23B8F89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E64DA1-9B7F-429A-9227-4E8221BA76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F40ACA7-E90D-4CD1-A5DB-519F3F57A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3DC964-03F9-4E6F-B4A6-9A20604B6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663-A732-4691-BFDB-6DA390B1D6ED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B8EC25-C61A-4861-88C8-E6A699946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C130DB-78AF-4B78-B360-FA60655B1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7A51-54AB-4B97-83ED-2078EDCE1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70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9804B0-6166-4E9C-AD5A-C2E0119F1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906242-D1DA-45AA-8A33-B4D416CB3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8A3FC21-56E0-4A3F-AF76-7D176613A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B0AA03E-3DEB-4C72-9370-D07E7A7A6C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4A24268-F989-454C-A6EF-A1F2BFDA16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41CBCD2-953F-4705-82BB-AA32E2588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663-A732-4691-BFDB-6DA390B1D6ED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07CE665-F8D9-4C04-95C5-5FFB28707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DCBBB58-F75E-4E58-B479-C33B3CE15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7A51-54AB-4B97-83ED-2078EDCE1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01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8F1628-E19F-42D8-AF13-B8BD2BA70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A2891DC-3CE3-447F-B5CE-52DEB1BD3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663-A732-4691-BFDB-6DA390B1D6ED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ACA062F-04BD-42BC-AE9B-2D0A773AC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245C72E-FBBD-4A0A-B25B-EE4DFE4DF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7A51-54AB-4B97-83ED-2078EDCE1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98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628416F-B054-469B-980A-739796C9E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663-A732-4691-BFDB-6DA390B1D6ED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43B4870-953D-4FC1-89CC-20254C632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EF0BD18-7A27-43C4-B52D-2F2A8D019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7A51-54AB-4B97-83ED-2078EDCE1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46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DFA1E3-3F53-4593-800F-E2C8282AB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BE9EE3-5353-4B6B-9FF4-657E46B8A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E57137-0D9E-4B34-86D2-409DF8734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51756E-FC80-4D2A-875A-38C6B0E6E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663-A732-4691-BFDB-6DA390B1D6ED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7195C7-6C62-4BCA-BE55-FCD9C40BA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70B0EB3-061E-4F1C-8BFD-BA038A6A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7A51-54AB-4B97-83ED-2078EDCE1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68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23DDA3-4101-4860-A79D-CE723171F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EF100E3-1B34-46B6-9DF0-A003FEC925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4B480E6-38BB-445A-9061-93F805E56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41567F-7E09-4EEE-801B-FFE7B95B8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663-A732-4691-BFDB-6DA390B1D6ED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753A72D-6D7A-46F3-819F-F30B5D2B3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B58F8A-AD6B-4FEE-8DEC-01B60D15F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7A51-54AB-4B97-83ED-2078EDCE1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73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70E2C1-3760-4366-97BF-E3FF0BD90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10579E-B1DC-4487-AB26-26525A641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F54EF7-0EA2-4BC1-A35C-6C7F54B0D2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2E663-A732-4691-BFDB-6DA390B1D6ED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7BAE1A-FD3D-45AE-80F0-5CBA8DB5E4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8C8177-0844-4807-8382-354109A96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47A51-54AB-4B97-83ED-2078EDCE1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93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5DF3AAC-A40E-42D4-939C-D37CCD5C8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969" y="1064232"/>
            <a:ext cx="8408062" cy="472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73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A2B73A4-65F3-4751-B840-88DC6DF5F8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655" y="815431"/>
            <a:ext cx="9292690" cy="5227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5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6B0ED0F-7DC4-4DC4-B4E7-18D40621CB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656" y="1244056"/>
            <a:ext cx="7768688" cy="436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391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D5E5045-2EA0-47B8-833B-F34BA940C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203" y="1550927"/>
            <a:ext cx="6677593" cy="375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278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633165B-5ED3-4863-A666-1981E8C76F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4536" y="1346926"/>
            <a:ext cx="7402928" cy="416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616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PK-SERVIS.BY</dc:creator>
  <cp:lastModifiedBy>Пользователь</cp:lastModifiedBy>
  <cp:revision>2</cp:revision>
  <dcterms:created xsi:type="dcterms:W3CDTF">2025-03-22T18:56:21Z</dcterms:created>
  <dcterms:modified xsi:type="dcterms:W3CDTF">2025-03-23T08:26:15Z</dcterms:modified>
</cp:coreProperties>
</file>